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15"/>
  </p:notesMasterIdLst>
  <p:sldIdLst>
    <p:sldId id="256" r:id="rId2"/>
    <p:sldId id="263" r:id="rId3"/>
    <p:sldId id="341" r:id="rId4"/>
    <p:sldId id="302" r:id="rId5"/>
    <p:sldId id="267" r:id="rId6"/>
    <p:sldId id="343" r:id="rId7"/>
    <p:sldId id="277" r:id="rId8"/>
    <p:sldId id="346" r:id="rId9"/>
    <p:sldId id="344" r:id="rId10"/>
    <p:sldId id="348" r:id="rId11"/>
    <p:sldId id="345" r:id="rId12"/>
    <p:sldId id="268" r:id="rId13"/>
    <p:sldId id="347" r:id="rId14"/>
  </p:sldIdLst>
  <p:sldSz cx="9144000" cy="5143500" type="screen16x9"/>
  <p:notesSz cx="6858000" cy="9144000"/>
  <p:embeddedFontLst>
    <p:embeddedFont>
      <p:font typeface="DM Sans" pitchFamily="2" charset="77"/>
      <p:regular r:id="rId16"/>
      <p:bold r:id="rId17"/>
      <p:italic r:id="rId18"/>
      <p:boldItalic r:id="rId19"/>
    </p:embeddedFont>
    <p:embeddedFont>
      <p:font typeface="Poppins" pitchFamily="2" charset="77"/>
      <p:regular r:id="rId20"/>
      <p:bold r:id="rId21"/>
      <p:italic r:id="rId22"/>
      <p:boldItalic r:id="rId23"/>
    </p:embeddedFont>
    <p:embeddedFont>
      <p:font typeface="Roboto Condensed Light" panose="020F0302020204030204" pitchFamily="34" charset="0"/>
      <p:regular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9D218B-AF36-41AB-A74E-0698A4EC1EF8}">
  <a:tblStyle styleId="{199D218B-AF36-41AB-A74E-0698A4EC1E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751"/>
    <p:restoredTop sz="94638"/>
  </p:normalViewPr>
  <p:slideViewPr>
    <p:cSldViewPr snapToGrid="0">
      <p:cViewPr>
        <p:scale>
          <a:sx n="141" d="100"/>
          <a:sy n="141" d="100"/>
        </p:scale>
        <p:origin x="0"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5"/>
        <p:cNvGrpSpPr/>
        <p:nvPr/>
      </p:nvGrpSpPr>
      <p:grpSpPr>
        <a:xfrm>
          <a:off x="0" y="0"/>
          <a:ext cx="0" cy="0"/>
          <a:chOff x="0" y="0"/>
          <a:chExt cx="0" cy="0"/>
        </a:xfrm>
      </p:grpSpPr>
      <p:sp>
        <p:nvSpPr>
          <p:cNvPr id="2596" name="Google Shape;25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7" name="Google Shape;25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3"/>
        <p:cNvGrpSpPr/>
        <p:nvPr/>
      </p:nvGrpSpPr>
      <p:grpSpPr>
        <a:xfrm>
          <a:off x="0" y="0"/>
          <a:ext cx="0" cy="0"/>
          <a:chOff x="0" y="0"/>
          <a:chExt cx="0" cy="0"/>
        </a:xfrm>
      </p:grpSpPr>
      <p:sp>
        <p:nvSpPr>
          <p:cNvPr id="2674" name="Google Shape;2674;g10f9332fcc1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5" name="Google Shape;2675;g10f9332fcc1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1"/>
        <p:cNvGrpSpPr/>
        <p:nvPr/>
      </p:nvGrpSpPr>
      <p:grpSpPr>
        <a:xfrm>
          <a:off x="0" y="0"/>
          <a:ext cx="0" cy="0"/>
          <a:chOff x="0" y="0"/>
          <a:chExt cx="0" cy="0"/>
        </a:xfrm>
      </p:grpSpPr>
      <p:sp>
        <p:nvSpPr>
          <p:cNvPr id="3242" name="Google Shape;3242;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3" name="Google Shape;3243;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7"/>
        <p:cNvGrpSpPr/>
        <p:nvPr/>
      </p:nvGrpSpPr>
      <p:grpSpPr>
        <a:xfrm>
          <a:off x="0" y="0"/>
          <a:ext cx="0" cy="0"/>
          <a:chOff x="0" y="0"/>
          <a:chExt cx="0" cy="0"/>
        </a:xfrm>
      </p:grpSpPr>
      <p:sp>
        <p:nvSpPr>
          <p:cNvPr id="2748" name="Google Shape;2748;g10f9332fcc1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9" name="Google Shape;2749;g10f9332fcc1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4"/>
        <p:cNvGrpSpPr/>
        <p:nvPr/>
      </p:nvGrpSpPr>
      <p:grpSpPr>
        <a:xfrm>
          <a:off x="0" y="0"/>
          <a:ext cx="0" cy="0"/>
          <a:chOff x="0" y="0"/>
          <a:chExt cx="0" cy="0"/>
        </a:xfrm>
      </p:grpSpPr>
      <p:sp>
        <p:nvSpPr>
          <p:cNvPr id="2855" name="Google Shape;2855;g11054d976ef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6" name="Google Shape;2856;g11054d976ef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5400000">
            <a:off x="5884720" y="1923699"/>
            <a:ext cx="1786526" cy="4732053"/>
            <a:chOff x="6423700" y="1455975"/>
            <a:chExt cx="613800" cy="1625800"/>
          </a:xfrm>
        </p:grpSpPr>
        <p:sp>
          <p:nvSpPr>
            <p:cNvPr id="10" name="Google Shape;10;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213700" y="1066350"/>
            <a:ext cx="6716700" cy="2189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26;p2"/>
          <p:cNvSpPr/>
          <p:nvPr/>
        </p:nvSpPr>
        <p:spPr>
          <a:xfrm>
            <a:off x="1213700" y="3381025"/>
            <a:ext cx="6716700" cy="610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7" name="Google Shape;27;p2"/>
          <p:cNvGrpSpPr/>
          <p:nvPr/>
        </p:nvGrpSpPr>
        <p:grpSpPr>
          <a:xfrm rot="-5400000">
            <a:off x="1737152" y="-1737108"/>
            <a:ext cx="1786526" cy="5260764"/>
            <a:chOff x="6423700" y="1455975"/>
            <a:chExt cx="613800" cy="1625800"/>
          </a:xfrm>
        </p:grpSpPr>
        <p:sp>
          <p:nvSpPr>
            <p:cNvPr id="28" name="Google Shape;28;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a:spLocks noGrp="1"/>
          </p:cNvSpPr>
          <p:nvPr>
            <p:ph type="ctrTitle"/>
          </p:nvPr>
        </p:nvSpPr>
        <p:spPr>
          <a:xfrm>
            <a:off x="1518025" y="1143450"/>
            <a:ext cx="6108000" cy="20352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4" name="Google Shape;44;p2"/>
          <p:cNvSpPr txBox="1">
            <a:spLocks noGrp="1"/>
          </p:cNvSpPr>
          <p:nvPr>
            <p:ph type="subTitle" idx="1"/>
          </p:nvPr>
        </p:nvSpPr>
        <p:spPr>
          <a:xfrm>
            <a:off x="2307650" y="3413350"/>
            <a:ext cx="4528800" cy="35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347"/>
        <p:cNvGrpSpPr/>
        <p:nvPr/>
      </p:nvGrpSpPr>
      <p:grpSpPr>
        <a:xfrm>
          <a:off x="0" y="0"/>
          <a:ext cx="0" cy="0"/>
          <a:chOff x="0" y="0"/>
          <a:chExt cx="0" cy="0"/>
        </a:xfrm>
      </p:grpSpPr>
      <p:grpSp>
        <p:nvGrpSpPr>
          <p:cNvPr id="2348" name="Google Shape;2348;p51"/>
          <p:cNvGrpSpPr/>
          <p:nvPr/>
        </p:nvGrpSpPr>
        <p:grpSpPr>
          <a:xfrm rot="5400000">
            <a:off x="-11417" y="3248433"/>
            <a:ext cx="1906480" cy="1883654"/>
            <a:chOff x="3884100" y="2447750"/>
            <a:chExt cx="843575" cy="833475"/>
          </a:xfrm>
        </p:grpSpPr>
        <p:sp>
          <p:nvSpPr>
            <p:cNvPr id="2349" name="Google Shape;2349;p51"/>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1"/>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1"/>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1"/>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1"/>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1"/>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1"/>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1"/>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1"/>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1"/>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1"/>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1"/>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1"/>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1"/>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1"/>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1"/>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1"/>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1"/>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1"/>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1"/>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51"/>
          <p:cNvGrpSpPr/>
          <p:nvPr/>
        </p:nvGrpSpPr>
        <p:grpSpPr>
          <a:xfrm rot="5400000">
            <a:off x="6561538" y="2566414"/>
            <a:ext cx="1412219" cy="3741959"/>
            <a:chOff x="2771175" y="2473050"/>
            <a:chExt cx="613475" cy="1625525"/>
          </a:xfrm>
        </p:grpSpPr>
        <p:sp>
          <p:nvSpPr>
            <p:cNvPr id="2370" name="Google Shape;2370;p51"/>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1"/>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1"/>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1"/>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1"/>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1"/>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1"/>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1"/>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1"/>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1"/>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1"/>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1"/>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1"/>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1"/>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1"/>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51"/>
          <p:cNvGrpSpPr/>
          <p:nvPr/>
        </p:nvGrpSpPr>
        <p:grpSpPr>
          <a:xfrm rot="-5400000">
            <a:off x="1164863" y="-1183736"/>
            <a:ext cx="1412219" cy="3741959"/>
            <a:chOff x="2771175" y="2473050"/>
            <a:chExt cx="613475" cy="1625525"/>
          </a:xfrm>
        </p:grpSpPr>
        <p:sp>
          <p:nvSpPr>
            <p:cNvPr id="2386" name="Google Shape;2386;p51"/>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1"/>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1"/>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1"/>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1"/>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1"/>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1"/>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1"/>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1"/>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1"/>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1"/>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1"/>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1"/>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1"/>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1"/>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51"/>
          <p:cNvGrpSpPr/>
          <p:nvPr/>
        </p:nvGrpSpPr>
        <p:grpSpPr>
          <a:xfrm rot="-5400000">
            <a:off x="7235008" y="6008"/>
            <a:ext cx="1906480" cy="1883654"/>
            <a:chOff x="3884100" y="2447750"/>
            <a:chExt cx="843575" cy="833475"/>
          </a:xfrm>
        </p:grpSpPr>
        <p:sp>
          <p:nvSpPr>
            <p:cNvPr id="2402" name="Google Shape;2402;p51"/>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1"/>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1"/>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1"/>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1"/>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1"/>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1"/>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1"/>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1"/>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1"/>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1"/>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1"/>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1"/>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1"/>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1"/>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1"/>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1"/>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1"/>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1"/>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1"/>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36">
    <p:spTree>
      <p:nvGrpSpPr>
        <p:cNvPr id="1" name="Shape 2422"/>
        <p:cNvGrpSpPr/>
        <p:nvPr/>
      </p:nvGrpSpPr>
      <p:grpSpPr>
        <a:xfrm>
          <a:off x="0" y="0"/>
          <a:ext cx="0" cy="0"/>
          <a:chOff x="0" y="0"/>
          <a:chExt cx="0" cy="0"/>
        </a:xfrm>
      </p:grpSpPr>
      <p:grpSp>
        <p:nvGrpSpPr>
          <p:cNvPr id="2423" name="Google Shape;2423;p52"/>
          <p:cNvGrpSpPr/>
          <p:nvPr/>
        </p:nvGrpSpPr>
        <p:grpSpPr>
          <a:xfrm>
            <a:off x="5942652" y="1337208"/>
            <a:ext cx="3201535" cy="3808729"/>
            <a:chOff x="5588175" y="1772375"/>
            <a:chExt cx="1282050" cy="1525200"/>
          </a:xfrm>
        </p:grpSpPr>
        <p:sp>
          <p:nvSpPr>
            <p:cNvPr id="2424" name="Google Shape;2424;p52"/>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52"/>
          <p:cNvGrpSpPr/>
          <p:nvPr/>
        </p:nvGrpSpPr>
        <p:grpSpPr>
          <a:xfrm flipH="1">
            <a:off x="2" y="1337208"/>
            <a:ext cx="3201535" cy="3808729"/>
            <a:chOff x="5588175" y="1772375"/>
            <a:chExt cx="1282050" cy="1525200"/>
          </a:xfrm>
        </p:grpSpPr>
        <p:sp>
          <p:nvSpPr>
            <p:cNvPr id="2445" name="Google Shape;2445;p52"/>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USTOM_37">
    <p:spTree>
      <p:nvGrpSpPr>
        <p:cNvPr id="1" name="Shape 2465"/>
        <p:cNvGrpSpPr/>
        <p:nvPr/>
      </p:nvGrpSpPr>
      <p:grpSpPr>
        <a:xfrm>
          <a:off x="0" y="0"/>
          <a:ext cx="0" cy="0"/>
          <a:chOff x="0" y="0"/>
          <a:chExt cx="0" cy="0"/>
        </a:xfrm>
      </p:grpSpPr>
      <p:grpSp>
        <p:nvGrpSpPr>
          <p:cNvPr id="2466" name="Google Shape;2466;p53"/>
          <p:cNvGrpSpPr/>
          <p:nvPr/>
        </p:nvGrpSpPr>
        <p:grpSpPr>
          <a:xfrm rot="10800000">
            <a:off x="6601605" y="2277807"/>
            <a:ext cx="2542400" cy="2865695"/>
            <a:chOff x="551550" y="1218425"/>
            <a:chExt cx="1388000" cy="1564500"/>
          </a:xfrm>
        </p:grpSpPr>
        <p:sp>
          <p:nvSpPr>
            <p:cNvPr id="2467" name="Google Shape;2467;p53"/>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3"/>
          <p:cNvGrpSpPr/>
          <p:nvPr/>
        </p:nvGrpSpPr>
        <p:grpSpPr>
          <a:xfrm>
            <a:off x="5" y="-43"/>
            <a:ext cx="2542400" cy="2865695"/>
            <a:chOff x="551550" y="1218425"/>
            <a:chExt cx="1388000" cy="1564500"/>
          </a:xfrm>
        </p:grpSpPr>
        <p:sp>
          <p:nvSpPr>
            <p:cNvPr id="2485" name="Google Shape;2485;p53"/>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4">
  <p:cSld name="CUSTOM_38">
    <p:spTree>
      <p:nvGrpSpPr>
        <p:cNvPr id="1" name="Shape 2502"/>
        <p:cNvGrpSpPr/>
        <p:nvPr/>
      </p:nvGrpSpPr>
      <p:grpSpPr>
        <a:xfrm>
          <a:off x="0" y="0"/>
          <a:ext cx="0" cy="0"/>
          <a:chOff x="0" y="0"/>
          <a:chExt cx="0" cy="0"/>
        </a:xfrm>
      </p:grpSpPr>
      <p:grpSp>
        <p:nvGrpSpPr>
          <p:cNvPr id="2503" name="Google Shape;2503;p54"/>
          <p:cNvGrpSpPr/>
          <p:nvPr/>
        </p:nvGrpSpPr>
        <p:grpSpPr>
          <a:xfrm>
            <a:off x="7202889" y="-21"/>
            <a:ext cx="1941158" cy="5143486"/>
            <a:chOff x="2771175" y="2473050"/>
            <a:chExt cx="613475" cy="1625525"/>
          </a:xfrm>
        </p:grpSpPr>
        <p:sp>
          <p:nvSpPr>
            <p:cNvPr id="2504" name="Google Shape;2504;p5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54"/>
          <p:cNvGrpSpPr/>
          <p:nvPr/>
        </p:nvGrpSpPr>
        <p:grpSpPr>
          <a:xfrm flipH="1">
            <a:off x="-61" y="-21"/>
            <a:ext cx="1941158" cy="5143486"/>
            <a:chOff x="2771175" y="2473050"/>
            <a:chExt cx="613475" cy="1625525"/>
          </a:xfrm>
        </p:grpSpPr>
        <p:sp>
          <p:nvSpPr>
            <p:cNvPr id="2520" name="Google Shape;2520;p5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5">
  <p:cSld name="CUSTOM_39">
    <p:spTree>
      <p:nvGrpSpPr>
        <p:cNvPr id="1" name="Shape 2535"/>
        <p:cNvGrpSpPr/>
        <p:nvPr/>
      </p:nvGrpSpPr>
      <p:grpSpPr>
        <a:xfrm>
          <a:off x="0" y="0"/>
          <a:ext cx="0" cy="0"/>
          <a:chOff x="0" y="0"/>
          <a:chExt cx="0" cy="0"/>
        </a:xfrm>
      </p:grpSpPr>
      <p:grpSp>
        <p:nvGrpSpPr>
          <p:cNvPr id="2536" name="Google Shape;2536;p55"/>
          <p:cNvGrpSpPr/>
          <p:nvPr/>
        </p:nvGrpSpPr>
        <p:grpSpPr>
          <a:xfrm rot="10800000" flipH="1">
            <a:off x="-13" y="7"/>
            <a:ext cx="9142584" cy="1688125"/>
            <a:chOff x="410450" y="2958175"/>
            <a:chExt cx="1976775" cy="365000"/>
          </a:xfrm>
        </p:grpSpPr>
        <p:sp>
          <p:nvSpPr>
            <p:cNvPr id="2537" name="Google Shape;2537;p55"/>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55"/>
          <p:cNvGrpSpPr/>
          <p:nvPr/>
        </p:nvGrpSpPr>
        <p:grpSpPr>
          <a:xfrm rot="5400000">
            <a:off x="-12101" y="3134994"/>
            <a:ext cx="2020446" cy="1996256"/>
            <a:chOff x="3884100" y="2447750"/>
            <a:chExt cx="843575" cy="833475"/>
          </a:xfrm>
        </p:grpSpPr>
        <p:sp>
          <p:nvSpPr>
            <p:cNvPr id="2565" name="Google Shape;2565;p55"/>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3"/>
        <p:cNvGrpSpPr/>
        <p:nvPr/>
      </p:nvGrpSpPr>
      <p:grpSpPr>
        <a:xfrm>
          <a:off x="0" y="0"/>
          <a:ext cx="0" cy="0"/>
          <a:chOff x="0" y="0"/>
          <a:chExt cx="0" cy="0"/>
        </a:xfrm>
      </p:grpSpPr>
      <p:grpSp>
        <p:nvGrpSpPr>
          <p:cNvPr id="94" name="Google Shape;94;p4"/>
          <p:cNvGrpSpPr/>
          <p:nvPr/>
        </p:nvGrpSpPr>
        <p:grpSpPr>
          <a:xfrm rot="-5400000">
            <a:off x="7183104" y="10710"/>
            <a:ext cx="1971594" cy="1950177"/>
            <a:chOff x="4016550" y="2577825"/>
            <a:chExt cx="711125" cy="703400"/>
          </a:xfrm>
        </p:grpSpPr>
        <p:sp>
          <p:nvSpPr>
            <p:cNvPr id="95" name="Google Shape;95;p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4"/>
          <p:cNvGrpSpPr/>
          <p:nvPr/>
        </p:nvGrpSpPr>
        <p:grpSpPr>
          <a:xfrm rot="5400000" flipH="1">
            <a:off x="-10704" y="10710"/>
            <a:ext cx="1971594" cy="1950177"/>
            <a:chOff x="4016550" y="2577825"/>
            <a:chExt cx="711125" cy="703400"/>
          </a:xfrm>
        </p:grpSpPr>
        <p:sp>
          <p:nvSpPr>
            <p:cNvPr id="113" name="Google Shape;113;p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4"/>
          <p:cNvSpPr/>
          <p:nvPr/>
        </p:nvSpPr>
        <p:spPr>
          <a:xfrm>
            <a:off x="544850" y="1131625"/>
            <a:ext cx="8054400" cy="3623100"/>
          </a:xfrm>
          <a:prstGeom prst="roundRect">
            <a:avLst>
              <a:gd name="adj" fmla="val 4881"/>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4"/>
          <p:cNvSpPr txBox="1">
            <a:spLocks noGrp="1"/>
          </p:cNvSpPr>
          <p:nvPr>
            <p:ph type="body" idx="1"/>
          </p:nvPr>
        </p:nvSpPr>
        <p:spPr>
          <a:xfrm>
            <a:off x="720000" y="1162775"/>
            <a:ext cx="7704000" cy="3563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1600"/>
              </a:spcBef>
              <a:spcAft>
                <a:spcPts val="0"/>
              </a:spcAft>
              <a:buSzPts val="1200"/>
              <a:buFont typeface="Roboto Condensed Light"/>
              <a:buChar char="○"/>
              <a:defRPr sz="1100"/>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1600"/>
              </a:spcBef>
              <a:spcAft>
                <a:spcPts val="0"/>
              </a:spcAft>
              <a:buSzPts val="1200"/>
              <a:buFont typeface="Roboto Condensed Light"/>
              <a:buAutoNum type="arabicPeriod"/>
              <a:defRPr/>
            </a:lvl4pPr>
            <a:lvl5pPr marL="2286000" lvl="4" indent="-304800" rtl="0">
              <a:lnSpc>
                <a:spcPct val="115000"/>
              </a:lnSpc>
              <a:spcBef>
                <a:spcPts val="1600"/>
              </a:spcBef>
              <a:spcAft>
                <a:spcPts val="0"/>
              </a:spcAft>
              <a:buSzPts val="1200"/>
              <a:buFont typeface="Roboto Condensed Light"/>
              <a:buAutoNum type="alphaLcPeriod"/>
              <a:defRPr/>
            </a:lvl5pPr>
            <a:lvl6pPr marL="2743200" lvl="5" indent="-304800" rtl="0">
              <a:lnSpc>
                <a:spcPct val="115000"/>
              </a:lnSpc>
              <a:spcBef>
                <a:spcPts val="1600"/>
              </a:spcBef>
              <a:spcAft>
                <a:spcPts val="0"/>
              </a:spcAft>
              <a:buSzPts val="1200"/>
              <a:buFont typeface="Roboto Condensed Light"/>
              <a:buAutoNum type="romanLcPeriod"/>
              <a:defRPr/>
            </a:lvl6pPr>
            <a:lvl7pPr marL="3200400" lvl="6" indent="-304800" rtl="0">
              <a:lnSpc>
                <a:spcPct val="115000"/>
              </a:lnSpc>
              <a:spcBef>
                <a:spcPts val="1600"/>
              </a:spcBef>
              <a:spcAft>
                <a:spcPts val="0"/>
              </a:spcAft>
              <a:buSzPts val="1200"/>
              <a:buFont typeface="Roboto Condensed Light"/>
              <a:buAutoNum type="arabicPeriod"/>
              <a:defRPr/>
            </a:lvl7pPr>
            <a:lvl8pPr marL="3657600" lvl="7" indent="-304800" rtl="0">
              <a:lnSpc>
                <a:spcPct val="115000"/>
              </a:lnSpc>
              <a:spcBef>
                <a:spcPts val="1600"/>
              </a:spcBef>
              <a:spcAft>
                <a:spcPts val="0"/>
              </a:spcAft>
              <a:buSzPts val="1200"/>
              <a:buFont typeface="Roboto Condensed Light"/>
              <a:buAutoNum type="alphaLcPeriod"/>
              <a:defRPr/>
            </a:lvl8pPr>
            <a:lvl9pPr marL="4114800" lvl="8" indent="-304800" rtl="0">
              <a:lnSpc>
                <a:spcPct val="115000"/>
              </a:lnSpc>
              <a:spcBef>
                <a:spcPts val="1600"/>
              </a:spcBef>
              <a:spcAft>
                <a:spcPts val="1600"/>
              </a:spcAft>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46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707"/>
        <p:cNvGrpSpPr/>
        <p:nvPr/>
      </p:nvGrpSpPr>
      <p:grpSpPr>
        <a:xfrm>
          <a:off x="0" y="0"/>
          <a:ext cx="0" cy="0"/>
          <a:chOff x="0" y="0"/>
          <a:chExt cx="0" cy="0"/>
        </a:xfrm>
      </p:grpSpPr>
      <p:grpSp>
        <p:nvGrpSpPr>
          <p:cNvPr id="708" name="Google Shape;708;p19"/>
          <p:cNvGrpSpPr/>
          <p:nvPr/>
        </p:nvGrpSpPr>
        <p:grpSpPr>
          <a:xfrm rot="-5400000">
            <a:off x="7862357" y="114900"/>
            <a:ext cx="2168601" cy="1724190"/>
            <a:chOff x="5005075" y="2239400"/>
            <a:chExt cx="749525" cy="595925"/>
          </a:xfrm>
        </p:grpSpPr>
        <p:sp>
          <p:nvSpPr>
            <p:cNvPr id="709" name="Google Shape;709;p19"/>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9"/>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9"/>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19"/>
          <p:cNvGrpSpPr/>
          <p:nvPr/>
        </p:nvGrpSpPr>
        <p:grpSpPr>
          <a:xfrm rot="5400000" flipH="1">
            <a:off x="-247746" y="247965"/>
            <a:ext cx="2417593" cy="1922156"/>
            <a:chOff x="5005075" y="2239400"/>
            <a:chExt cx="749525" cy="595925"/>
          </a:xfrm>
        </p:grpSpPr>
        <p:sp>
          <p:nvSpPr>
            <p:cNvPr id="724" name="Google Shape;724;p19"/>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9"/>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9"/>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19"/>
          <p:cNvSpPr/>
          <p:nvPr/>
        </p:nvSpPr>
        <p:spPr>
          <a:xfrm>
            <a:off x="4599625" y="1362900"/>
            <a:ext cx="3960300" cy="24177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739" name="Google Shape;739;p19"/>
          <p:cNvGrpSpPr/>
          <p:nvPr/>
        </p:nvGrpSpPr>
        <p:grpSpPr>
          <a:xfrm flipH="1">
            <a:off x="-13" y="3455220"/>
            <a:ext cx="9142584" cy="1688125"/>
            <a:chOff x="410450" y="2958175"/>
            <a:chExt cx="1976775" cy="365000"/>
          </a:xfrm>
        </p:grpSpPr>
        <p:sp>
          <p:nvSpPr>
            <p:cNvPr id="740" name="Google Shape;740;p19"/>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9"/>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9"/>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9"/>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9"/>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9"/>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9"/>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9"/>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9"/>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9"/>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9"/>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9"/>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9"/>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9"/>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9"/>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9"/>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 name="Google Shape;767;p19"/>
          <p:cNvSpPr/>
          <p:nvPr/>
        </p:nvSpPr>
        <p:spPr>
          <a:xfrm>
            <a:off x="584075" y="1182000"/>
            <a:ext cx="3868800" cy="2779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8" name="Google Shape;768;p19"/>
          <p:cNvSpPr txBox="1">
            <a:spLocks noGrp="1"/>
          </p:cNvSpPr>
          <p:nvPr>
            <p:ph type="title"/>
          </p:nvPr>
        </p:nvSpPr>
        <p:spPr>
          <a:xfrm>
            <a:off x="783700" y="1669200"/>
            <a:ext cx="3469200" cy="180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69" name="Google Shape;769;p19"/>
          <p:cNvSpPr txBox="1">
            <a:spLocks noGrp="1"/>
          </p:cNvSpPr>
          <p:nvPr>
            <p:ph type="subTitle" idx="1"/>
          </p:nvPr>
        </p:nvSpPr>
        <p:spPr>
          <a:xfrm>
            <a:off x="4750325" y="1669200"/>
            <a:ext cx="3658800" cy="180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24"/>
        <p:cNvGrpSpPr/>
        <p:nvPr/>
      </p:nvGrpSpPr>
      <p:grpSpPr>
        <a:xfrm>
          <a:off x="0" y="0"/>
          <a:ext cx="0" cy="0"/>
          <a:chOff x="0" y="0"/>
          <a:chExt cx="0" cy="0"/>
        </a:xfrm>
      </p:grpSpPr>
      <p:grpSp>
        <p:nvGrpSpPr>
          <p:cNvPr id="925" name="Google Shape;925;p24"/>
          <p:cNvGrpSpPr/>
          <p:nvPr/>
        </p:nvGrpSpPr>
        <p:grpSpPr>
          <a:xfrm>
            <a:off x="61" y="1448085"/>
            <a:ext cx="3561445" cy="3695597"/>
            <a:chOff x="1672225" y="3522300"/>
            <a:chExt cx="1184700" cy="1229325"/>
          </a:xfrm>
        </p:grpSpPr>
        <p:sp>
          <p:nvSpPr>
            <p:cNvPr id="926" name="Google Shape;926;p24"/>
            <p:cNvSpPr/>
            <p:nvPr/>
          </p:nvSpPr>
          <p:spPr>
            <a:xfrm>
              <a:off x="1672525" y="4565575"/>
              <a:ext cx="317625" cy="185450"/>
            </a:xfrm>
            <a:custGeom>
              <a:avLst/>
              <a:gdLst/>
              <a:ahLst/>
              <a:cxnLst/>
              <a:rect l="l" t="t" r="r" b="b"/>
              <a:pathLst>
                <a:path w="12705" h="7418" extrusionOk="0">
                  <a:moveTo>
                    <a:pt x="0" y="0"/>
                  </a:moveTo>
                  <a:lnTo>
                    <a:pt x="0" y="143"/>
                  </a:lnTo>
                  <a:cubicBezTo>
                    <a:pt x="346" y="369"/>
                    <a:pt x="655" y="608"/>
                    <a:pt x="977" y="822"/>
                  </a:cubicBezTo>
                  <a:cubicBezTo>
                    <a:pt x="3584" y="2560"/>
                    <a:pt x="6382" y="4096"/>
                    <a:pt x="9109" y="5596"/>
                  </a:cubicBezTo>
                  <a:cubicBezTo>
                    <a:pt x="10204" y="6192"/>
                    <a:pt x="11323" y="6799"/>
                    <a:pt x="12430" y="7418"/>
                  </a:cubicBezTo>
                  <a:lnTo>
                    <a:pt x="12704" y="7418"/>
                  </a:lnTo>
                  <a:cubicBezTo>
                    <a:pt x="11537" y="6775"/>
                    <a:pt x="10347" y="6108"/>
                    <a:pt x="9168" y="5477"/>
                  </a:cubicBezTo>
                  <a:cubicBezTo>
                    <a:pt x="6442" y="3989"/>
                    <a:pt x="3632" y="2441"/>
                    <a:pt x="1036" y="715"/>
                  </a:cubicBezTo>
                  <a:cubicBezTo>
                    <a:pt x="679" y="489"/>
                    <a:pt x="357" y="239"/>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4"/>
            <p:cNvSpPr/>
            <p:nvPr/>
          </p:nvSpPr>
          <p:spPr>
            <a:xfrm>
              <a:off x="1672825" y="4518250"/>
              <a:ext cx="391425" cy="233075"/>
            </a:xfrm>
            <a:custGeom>
              <a:avLst/>
              <a:gdLst/>
              <a:ahLst/>
              <a:cxnLst/>
              <a:rect l="l" t="t" r="r" b="b"/>
              <a:pathLst>
                <a:path w="15657" h="9323" extrusionOk="0">
                  <a:moveTo>
                    <a:pt x="0" y="0"/>
                  </a:moveTo>
                  <a:lnTo>
                    <a:pt x="0" y="155"/>
                  </a:lnTo>
                  <a:cubicBezTo>
                    <a:pt x="691" y="667"/>
                    <a:pt x="1381" y="1179"/>
                    <a:pt x="2108" y="1655"/>
                  </a:cubicBezTo>
                  <a:cubicBezTo>
                    <a:pt x="4715" y="3394"/>
                    <a:pt x="7513" y="4929"/>
                    <a:pt x="10240" y="6430"/>
                  </a:cubicBezTo>
                  <a:cubicBezTo>
                    <a:pt x="11954" y="7370"/>
                    <a:pt x="13680" y="8299"/>
                    <a:pt x="15371" y="9323"/>
                  </a:cubicBezTo>
                  <a:lnTo>
                    <a:pt x="15657" y="9323"/>
                  </a:lnTo>
                  <a:cubicBezTo>
                    <a:pt x="13883" y="8275"/>
                    <a:pt x="12085" y="7299"/>
                    <a:pt x="10299" y="6311"/>
                  </a:cubicBezTo>
                  <a:cubicBezTo>
                    <a:pt x="7573" y="4822"/>
                    <a:pt x="4763" y="3274"/>
                    <a:pt x="2179" y="1548"/>
                  </a:cubicBezTo>
                  <a:cubicBezTo>
                    <a:pt x="1417" y="1048"/>
                    <a:pt x="703" y="524"/>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4"/>
            <p:cNvSpPr/>
            <p:nvPr/>
          </p:nvSpPr>
          <p:spPr>
            <a:xfrm>
              <a:off x="1672225" y="4469425"/>
              <a:ext cx="462875" cy="281900"/>
            </a:xfrm>
            <a:custGeom>
              <a:avLst/>
              <a:gdLst/>
              <a:ahLst/>
              <a:cxnLst/>
              <a:rect l="l" t="t" r="r" b="b"/>
              <a:pathLst>
                <a:path w="18515" h="11276" extrusionOk="0">
                  <a:moveTo>
                    <a:pt x="0" y="1"/>
                  </a:moveTo>
                  <a:lnTo>
                    <a:pt x="0" y="155"/>
                  </a:lnTo>
                  <a:cubicBezTo>
                    <a:pt x="1072" y="989"/>
                    <a:pt x="2132" y="1787"/>
                    <a:pt x="3275" y="2537"/>
                  </a:cubicBezTo>
                  <a:cubicBezTo>
                    <a:pt x="5870" y="4275"/>
                    <a:pt x="8668" y="5811"/>
                    <a:pt x="11395" y="7311"/>
                  </a:cubicBezTo>
                  <a:cubicBezTo>
                    <a:pt x="13704" y="8561"/>
                    <a:pt x="16038" y="9847"/>
                    <a:pt x="18276" y="11276"/>
                  </a:cubicBezTo>
                  <a:lnTo>
                    <a:pt x="18515" y="11276"/>
                  </a:lnTo>
                  <a:cubicBezTo>
                    <a:pt x="16217" y="9811"/>
                    <a:pt x="13823" y="8502"/>
                    <a:pt x="11454" y="7228"/>
                  </a:cubicBezTo>
                  <a:cubicBezTo>
                    <a:pt x="8728" y="5739"/>
                    <a:pt x="5918" y="4192"/>
                    <a:pt x="3322" y="2465"/>
                  </a:cubicBezTo>
                  <a:cubicBezTo>
                    <a:pt x="2179" y="1691"/>
                    <a:pt x="1072" y="870"/>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4"/>
            <p:cNvSpPr/>
            <p:nvPr/>
          </p:nvSpPr>
          <p:spPr>
            <a:xfrm>
              <a:off x="1672525" y="4418825"/>
              <a:ext cx="531625" cy="332500"/>
            </a:xfrm>
            <a:custGeom>
              <a:avLst/>
              <a:gdLst/>
              <a:ahLst/>
              <a:cxnLst/>
              <a:rect l="l" t="t" r="r" b="b"/>
              <a:pathLst>
                <a:path w="21265" h="13300" extrusionOk="0">
                  <a:moveTo>
                    <a:pt x="0" y="1"/>
                  </a:moveTo>
                  <a:lnTo>
                    <a:pt x="0" y="167"/>
                  </a:lnTo>
                  <a:cubicBezTo>
                    <a:pt x="1393" y="1358"/>
                    <a:pt x="2870" y="2489"/>
                    <a:pt x="4417" y="3513"/>
                  </a:cubicBezTo>
                  <a:cubicBezTo>
                    <a:pt x="7025" y="5263"/>
                    <a:pt x="9823" y="6787"/>
                    <a:pt x="12538" y="8299"/>
                  </a:cubicBezTo>
                  <a:cubicBezTo>
                    <a:pt x="15395" y="9859"/>
                    <a:pt x="18324" y="11454"/>
                    <a:pt x="21015" y="13300"/>
                  </a:cubicBezTo>
                  <a:lnTo>
                    <a:pt x="21265" y="13300"/>
                  </a:lnTo>
                  <a:cubicBezTo>
                    <a:pt x="18503" y="11383"/>
                    <a:pt x="15526" y="9764"/>
                    <a:pt x="12609" y="8180"/>
                  </a:cubicBezTo>
                  <a:cubicBezTo>
                    <a:pt x="9882" y="6692"/>
                    <a:pt x="7073" y="5144"/>
                    <a:pt x="4477" y="3418"/>
                  </a:cubicBezTo>
                  <a:cubicBezTo>
                    <a:pt x="2893" y="2370"/>
                    <a:pt x="1405" y="1239"/>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4"/>
            <p:cNvSpPr/>
            <p:nvPr/>
          </p:nvSpPr>
          <p:spPr>
            <a:xfrm>
              <a:off x="1672525" y="4367625"/>
              <a:ext cx="596525" cy="383700"/>
            </a:xfrm>
            <a:custGeom>
              <a:avLst/>
              <a:gdLst/>
              <a:ahLst/>
              <a:cxnLst/>
              <a:rect l="l" t="t" r="r" b="b"/>
              <a:pathLst>
                <a:path w="23861" h="15348" extrusionOk="0">
                  <a:moveTo>
                    <a:pt x="0" y="1"/>
                  </a:moveTo>
                  <a:lnTo>
                    <a:pt x="0" y="167"/>
                  </a:lnTo>
                  <a:cubicBezTo>
                    <a:pt x="1739" y="1739"/>
                    <a:pt x="3596" y="3180"/>
                    <a:pt x="5549" y="4489"/>
                  </a:cubicBezTo>
                  <a:cubicBezTo>
                    <a:pt x="8156" y="6240"/>
                    <a:pt x="10954" y="7764"/>
                    <a:pt x="13681" y="9276"/>
                  </a:cubicBezTo>
                  <a:cubicBezTo>
                    <a:pt x="17074" y="11121"/>
                    <a:pt x="20539" y="13026"/>
                    <a:pt x="23646" y="15348"/>
                  </a:cubicBezTo>
                  <a:lnTo>
                    <a:pt x="23860" y="15348"/>
                  </a:lnTo>
                  <a:cubicBezTo>
                    <a:pt x="20705" y="12979"/>
                    <a:pt x="17169" y="11062"/>
                    <a:pt x="13740" y="9180"/>
                  </a:cubicBezTo>
                  <a:cubicBezTo>
                    <a:pt x="11014" y="7692"/>
                    <a:pt x="8204" y="6144"/>
                    <a:pt x="5608" y="4418"/>
                  </a:cubicBezTo>
                  <a:cubicBezTo>
                    <a:pt x="3620" y="3084"/>
                    <a:pt x="1739" y="1608"/>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4"/>
            <p:cNvSpPr/>
            <p:nvPr/>
          </p:nvSpPr>
          <p:spPr>
            <a:xfrm>
              <a:off x="1672225" y="4313750"/>
              <a:ext cx="658725" cy="437575"/>
            </a:xfrm>
            <a:custGeom>
              <a:avLst/>
              <a:gdLst/>
              <a:ahLst/>
              <a:cxnLst/>
              <a:rect l="l" t="t" r="r" b="b"/>
              <a:pathLst>
                <a:path w="26349" h="17503" extrusionOk="0">
                  <a:moveTo>
                    <a:pt x="0" y="1"/>
                  </a:moveTo>
                  <a:lnTo>
                    <a:pt x="0" y="155"/>
                  </a:lnTo>
                  <a:cubicBezTo>
                    <a:pt x="2060" y="2168"/>
                    <a:pt x="4298" y="4001"/>
                    <a:pt x="6692" y="5609"/>
                  </a:cubicBezTo>
                  <a:cubicBezTo>
                    <a:pt x="9299" y="7347"/>
                    <a:pt x="12097" y="8883"/>
                    <a:pt x="14824" y="10383"/>
                  </a:cubicBezTo>
                  <a:cubicBezTo>
                    <a:pt x="18705" y="12502"/>
                    <a:pt x="22694" y="14681"/>
                    <a:pt x="26135" y="17503"/>
                  </a:cubicBezTo>
                  <a:lnTo>
                    <a:pt x="26349" y="17503"/>
                  </a:lnTo>
                  <a:cubicBezTo>
                    <a:pt x="22896" y="14622"/>
                    <a:pt x="18836" y="12407"/>
                    <a:pt x="14895" y="10264"/>
                  </a:cubicBezTo>
                  <a:cubicBezTo>
                    <a:pt x="12169" y="8776"/>
                    <a:pt x="9359" y="7228"/>
                    <a:pt x="6763" y="5501"/>
                  </a:cubicBezTo>
                  <a:cubicBezTo>
                    <a:pt x="4346" y="3870"/>
                    <a:pt x="2084" y="2025"/>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4"/>
            <p:cNvSpPr/>
            <p:nvPr/>
          </p:nvSpPr>
          <p:spPr>
            <a:xfrm>
              <a:off x="1673125" y="4258700"/>
              <a:ext cx="717375" cy="492625"/>
            </a:xfrm>
            <a:custGeom>
              <a:avLst/>
              <a:gdLst/>
              <a:ahLst/>
              <a:cxnLst/>
              <a:rect l="l" t="t" r="r" b="b"/>
              <a:pathLst>
                <a:path w="28695" h="19705" extrusionOk="0">
                  <a:moveTo>
                    <a:pt x="0" y="0"/>
                  </a:moveTo>
                  <a:lnTo>
                    <a:pt x="0" y="155"/>
                  </a:lnTo>
                  <a:cubicBezTo>
                    <a:pt x="2322" y="2619"/>
                    <a:pt x="4941" y="4834"/>
                    <a:pt x="7811" y="6739"/>
                  </a:cubicBezTo>
                  <a:cubicBezTo>
                    <a:pt x="10418" y="8477"/>
                    <a:pt x="13216" y="10013"/>
                    <a:pt x="15943" y="11513"/>
                  </a:cubicBezTo>
                  <a:cubicBezTo>
                    <a:pt x="20300" y="13895"/>
                    <a:pt x="24813" y="16347"/>
                    <a:pt x="28492" y="19705"/>
                  </a:cubicBezTo>
                  <a:lnTo>
                    <a:pt x="28694" y="19705"/>
                  </a:lnTo>
                  <a:cubicBezTo>
                    <a:pt x="24991" y="16300"/>
                    <a:pt x="20443" y="13823"/>
                    <a:pt x="16038" y="11430"/>
                  </a:cubicBezTo>
                  <a:cubicBezTo>
                    <a:pt x="13311" y="9942"/>
                    <a:pt x="10501" y="8394"/>
                    <a:pt x="7906" y="6668"/>
                  </a:cubicBezTo>
                  <a:cubicBezTo>
                    <a:pt x="5024" y="4727"/>
                    <a:pt x="2369" y="2500"/>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4"/>
            <p:cNvSpPr/>
            <p:nvPr/>
          </p:nvSpPr>
          <p:spPr>
            <a:xfrm>
              <a:off x="1672525" y="4200950"/>
              <a:ext cx="773925" cy="550375"/>
            </a:xfrm>
            <a:custGeom>
              <a:avLst/>
              <a:gdLst/>
              <a:ahLst/>
              <a:cxnLst/>
              <a:rect l="l" t="t" r="r" b="b"/>
              <a:pathLst>
                <a:path w="30957" h="22015" extrusionOk="0">
                  <a:moveTo>
                    <a:pt x="0" y="0"/>
                  </a:moveTo>
                  <a:lnTo>
                    <a:pt x="0" y="191"/>
                  </a:lnTo>
                  <a:cubicBezTo>
                    <a:pt x="2655" y="3120"/>
                    <a:pt x="5656" y="5763"/>
                    <a:pt x="8989" y="8001"/>
                  </a:cubicBezTo>
                  <a:cubicBezTo>
                    <a:pt x="11585" y="9751"/>
                    <a:pt x="14383" y="11275"/>
                    <a:pt x="17110" y="12788"/>
                  </a:cubicBezTo>
                  <a:cubicBezTo>
                    <a:pt x="21920" y="15407"/>
                    <a:pt x="26885" y="18122"/>
                    <a:pt x="30754" y="22015"/>
                  </a:cubicBezTo>
                  <a:lnTo>
                    <a:pt x="30956" y="22015"/>
                  </a:lnTo>
                  <a:cubicBezTo>
                    <a:pt x="27051" y="18050"/>
                    <a:pt x="22027" y="15312"/>
                    <a:pt x="17169" y="12668"/>
                  </a:cubicBezTo>
                  <a:cubicBezTo>
                    <a:pt x="14454" y="11180"/>
                    <a:pt x="11633" y="9632"/>
                    <a:pt x="9049" y="7906"/>
                  </a:cubicBezTo>
                  <a:cubicBezTo>
                    <a:pt x="5691" y="5656"/>
                    <a:pt x="2667" y="2977"/>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4"/>
            <p:cNvSpPr/>
            <p:nvPr/>
          </p:nvSpPr>
          <p:spPr>
            <a:xfrm>
              <a:off x="1672825" y="4142000"/>
              <a:ext cx="827200" cy="609625"/>
            </a:xfrm>
            <a:custGeom>
              <a:avLst/>
              <a:gdLst/>
              <a:ahLst/>
              <a:cxnLst/>
              <a:rect l="l" t="t" r="r" b="b"/>
              <a:pathLst>
                <a:path w="33088" h="24385" extrusionOk="0">
                  <a:moveTo>
                    <a:pt x="0" y="1"/>
                  </a:moveTo>
                  <a:lnTo>
                    <a:pt x="0" y="203"/>
                  </a:lnTo>
                  <a:cubicBezTo>
                    <a:pt x="2917" y="3680"/>
                    <a:pt x="6275" y="6764"/>
                    <a:pt x="10120" y="9311"/>
                  </a:cubicBezTo>
                  <a:cubicBezTo>
                    <a:pt x="12728" y="11050"/>
                    <a:pt x="15526" y="12586"/>
                    <a:pt x="18241" y="14086"/>
                  </a:cubicBezTo>
                  <a:cubicBezTo>
                    <a:pt x="23122" y="16753"/>
                    <a:pt x="28170" y="19515"/>
                    <a:pt x="32076" y="23492"/>
                  </a:cubicBezTo>
                  <a:cubicBezTo>
                    <a:pt x="32349" y="23789"/>
                    <a:pt x="32635" y="24087"/>
                    <a:pt x="32909" y="24385"/>
                  </a:cubicBezTo>
                  <a:lnTo>
                    <a:pt x="33088" y="24385"/>
                  </a:lnTo>
                  <a:cubicBezTo>
                    <a:pt x="32790" y="24039"/>
                    <a:pt x="32492" y="23718"/>
                    <a:pt x="32171" y="23397"/>
                  </a:cubicBezTo>
                  <a:cubicBezTo>
                    <a:pt x="28277" y="19396"/>
                    <a:pt x="23217" y="16634"/>
                    <a:pt x="18336" y="13979"/>
                  </a:cubicBezTo>
                  <a:cubicBezTo>
                    <a:pt x="15609" y="12490"/>
                    <a:pt x="12799" y="10943"/>
                    <a:pt x="10204" y="9216"/>
                  </a:cubicBezTo>
                  <a:cubicBezTo>
                    <a:pt x="6358" y="6644"/>
                    <a:pt x="2941" y="3513"/>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4"/>
            <p:cNvSpPr/>
            <p:nvPr/>
          </p:nvSpPr>
          <p:spPr>
            <a:xfrm>
              <a:off x="1672825" y="4079200"/>
              <a:ext cx="877800" cy="672425"/>
            </a:xfrm>
            <a:custGeom>
              <a:avLst/>
              <a:gdLst/>
              <a:ahLst/>
              <a:cxnLst/>
              <a:rect l="l" t="t" r="r" b="b"/>
              <a:pathLst>
                <a:path w="35112" h="26897" extrusionOk="0">
                  <a:moveTo>
                    <a:pt x="0" y="1"/>
                  </a:moveTo>
                  <a:lnTo>
                    <a:pt x="0" y="215"/>
                  </a:lnTo>
                  <a:cubicBezTo>
                    <a:pt x="3167" y="4275"/>
                    <a:pt x="6941" y="7859"/>
                    <a:pt x="11263" y="10752"/>
                  </a:cubicBezTo>
                  <a:cubicBezTo>
                    <a:pt x="13871" y="12490"/>
                    <a:pt x="16669" y="14026"/>
                    <a:pt x="19395" y="15526"/>
                  </a:cubicBezTo>
                  <a:cubicBezTo>
                    <a:pt x="24277" y="18193"/>
                    <a:pt x="29325" y="20956"/>
                    <a:pt x="33219" y="24932"/>
                  </a:cubicBezTo>
                  <a:cubicBezTo>
                    <a:pt x="33826" y="25551"/>
                    <a:pt x="34409" y="26206"/>
                    <a:pt x="34957" y="26897"/>
                  </a:cubicBezTo>
                  <a:lnTo>
                    <a:pt x="35112" y="26897"/>
                  </a:lnTo>
                  <a:cubicBezTo>
                    <a:pt x="34540" y="26182"/>
                    <a:pt x="33945" y="25492"/>
                    <a:pt x="33314" y="24837"/>
                  </a:cubicBezTo>
                  <a:cubicBezTo>
                    <a:pt x="29409" y="20836"/>
                    <a:pt x="24348" y="18074"/>
                    <a:pt x="19467" y="15419"/>
                  </a:cubicBezTo>
                  <a:cubicBezTo>
                    <a:pt x="16740" y="13931"/>
                    <a:pt x="13930" y="12383"/>
                    <a:pt x="11335" y="10657"/>
                  </a:cubicBezTo>
                  <a:cubicBezTo>
                    <a:pt x="6977" y="7728"/>
                    <a:pt x="3167" y="4120"/>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4"/>
            <p:cNvSpPr/>
            <p:nvPr/>
          </p:nvSpPr>
          <p:spPr>
            <a:xfrm>
              <a:off x="1672525" y="4013425"/>
              <a:ext cx="926325" cy="737900"/>
            </a:xfrm>
            <a:custGeom>
              <a:avLst/>
              <a:gdLst/>
              <a:ahLst/>
              <a:cxnLst/>
              <a:rect l="l" t="t" r="r" b="b"/>
              <a:pathLst>
                <a:path w="37053" h="29516" extrusionOk="0">
                  <a:moveTo>
                    <a:pt x="0" y="0"/>
                  </a:moveTo>
                  <a:lnTo>
                    <a:pt x="0" y="203"/>
                  </a:lnTo>
                  <a:cubicBezTo>
                    <a:pt x="3394" y="4941"/>
                    <a:pt x="7561" y="9049"/>
                    <a:pt x="12430" y="12323"/>
                  </a:cubicBezTo>
                  <a:cubicBezTo>
                    <a:pt x="15026" y="14062"/>
                    <a:pt x="17824" y="15597"/>
                    <a:pt x="20550" y="17098"/>
                  </a:cubicBezTo>
                  <a:cubicBezTo>
                    <a:pt x="25432" y="19765"/>
                    <a:pt x="30480" y="22527"/>
                    <a:pt x="34374" y="26504"/>
                  </a:cubicBezTo>
                  <a:cubicBezTo>
                    <a:pt x="35302" y="27444"/>
                    <a:pt x="36148" y="28456"/>
                    <a:pt x="36910" y="29516"/>
                  </a:cubicBezTo>
                  <a:lnTo>
                    <a:pt x="37052" y="29516"/>
                  </a:lnTo>
                  <a:cubicBezTo>
                    <a:pt x="36267" y="28420"/>
                    <a:pt x="35386" y="27385"/>
                    <a:pt x="34457" y="26396"/>
                  </a:cubicBezTo>
                  <a:cubicBezTo>
                    <a:pt x="30552" y="22396"/>
                    <a:pt x="25492" y="19634"/>
                    <a:pt x="20610" y="16979"/>
                  </a:cubicBezTo>
                  <a:cubicBezTo>
                    <a:pt x="17883" y="15490"/>
                    <a:pt x="15074" y="13943"/>
                    <a:pt x="12490" y="12216"/>
                  </a:cubicBezTo>
                  <a:cubicBezTo>
                    <a:pt x="7585" y="8930"/>
                    <a:pt x="3394" y="4775"/>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4"/>
            <p:cNvSpPr/>
            <p:nvPr/>
          </p:nvSpPr>
          <p:spPr>
            <a:xfrm>
              <a:off x="1673400" y="3945550"/>
              <a:ext cx="972775" cy="805775"/>
            </a:xfrm>
            <a:custGeom>
              <a:avLst/>
              <a:gdLst/>
              <a:ahLst/>
              <a:cxnLst/>
              <a:rect l="l" t="t" r="r" b="b"/>
              <a:pathLst>
                <a:path w="38911" h="32231" extrusionOk="0">
                  <a:moveTo>
                    <a:pt x="1" y="1"/>
                  </a:moveTo>
                  <a:lnTo>
                    <a:pt x="1" y="227"/>
                  </a:lnTo>
                  <a:cubicBezTo>
                    <a:pt x="3549" y="5632"/>
                    <a:pt x="8085" y="10347"/>
                    <a:pt x="13538" y="13967"/>
                  </a:cubicBezTo>
                  <a:cubicBezTo>
                    <a:pt x="16134" y="15705"/>
                    <a:pt x="18932" y="17241"/>
                    <a:pt x="21658" y="18741"/>
                  </a:cubicBezTo>
                  <a:cubicBezTo>
                    <a:pt x="26540" y="21408"/>
                    <a:pt x="31588" y="24170"/>
                    <a:pt x="35482" y="28147"/>
                  </a:cubicBezTo>
                  <a:cubicBezTo>
                    <a:pt x="36708" y="29397"/>
                    <a:pt x="37791" y="30766"/>
                    <a:pt x="38756" y="32231"/>
                  </a:cubicBezTo>
                  <a:lnTo>
                    <a:pt x="38911" y="32231"/>
                  </a:lnTo>
                  <a:cubicBezTo>
                    <a:pt x="37934" y="30743"/>
                    <a:pt x="36827" y="29338"/>
                    <a:pt x="35589" y="28076"/>
                  </a:cubicBezTo>
                  <a:cubicBezTo>
                    <a:pt x="31695" y="24075"/>
                    <a:pt x="26635" y="21301"/>
                    <a:pt x="21754" y="18658"/>
                  </a:cubicBezTo>
                  <a:cubicBezTo>
                    <a:pt x="19027" y="17169"/>
                    <a:pt x="16217" y="15622"/>
                    <a:pt x="13622" y="13895"/>
                  </a:cubicBezTo>
                  <a:cubicBezTo>
                    <a:pt x="8169" y="10228"/>
                    <a:pt x="3561" y="5501"/>
                    <a:pt x="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4"/>
            <p:cNvSpPr/>
            <p:nvPr/>
          </p:nvSpPr>
          <p:spPr>
            <a:xfrm>
              <a:off x="1672525" y="3873225"/>
              <a:ext cx="1018000" cy="877525"/>
            </a:xfrm>
            <a:custGeom>
              <a:avLst/>
              <a:gdLst/>
              <a:ahLst/>
              <a:cxnLst/>
              <a:rect l="l" t="t" r="r" b="b"/>
              <a:pathLst>
                <a:path w="40720" h="35101" extrusionOk="0">
                  <a:moveTo>
                    <a:pt x="0" y="0"/>
                  </a:moveTo>
                  <a:lnTo>
                    <a:pt x="0" y="215"/>
                  </a:lnTo>
                  <a:cubicBezTo>
                    <a:pt x="3739" y="6430"/>
                    <a:pt x="8692" y="11764"/>
                    <a:pt x="14704" y="15800"/>
                  </a:cubicBezTo>
                  <a:cubicBezTo>
                    <a:pt x="17300" y="17538"/>
                    <a:pt x="20098" y="19074"/>
                    <a:pt x="22825" y="20574"/>
                  </a:cubicBezTo>
                  <a:cubicBezTo>
                    <a:pt x="27706" y="23241"/>
                    <a:pt x="32754" y="26016"/>
                    <a:pt x="36648" y="29980"/>
                  </a:cubicBezTo>
                  <a:cubicBezTo>
                    <a:pt x="38160" y="31516"/>
                    <a:pt x="39469" y="33243"/>
                    <a:pt x="40589" y="35100"/>
                  </a:cubicBezTo>
                  <a:lnTo>
                    <a:pt x="40720" y="35100"/>
                  </a:lnTo>
                  <a:cubicBezTo>
                    <a:pt x="39589" y="33231"/>
                    <a:pt x="38267" y="31469"/>
                    <a:pt x="36731" y="29897"/>
                  </a:cubicBezTo>
                  <a:cubicBezTo>
                    <a:pt x="32826" y="25897"/>
                    <a:pt x="27766" y="23122"/>
                    <a:pt x="22884" y="20479"/>
                  </a:cubicBezTo>
                  <a:cubicBezTo>
                    <a:pt x="20169" y="18991"/>
                    <a:pt x="17348" y="17443"/>
                    <a:pt x="14764" y="15717"/>
                  </a:cubicBezTo>
                  <a:cubicBezTo>
                    <a:pt x="8692" y="11645"/>
                    <a:pt x="3715" y="6251"/>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4"/>
            <p:cNvSpPr/>
            <p:nvPr/>
          </p:nvSpPr>
          <p:spPr>
            <a:xfrm>
              <a:off x="1672525" y="3796725"/>
              <a:ext cx="1061450" cy="954900"/>
            </a:xfrm>
            <a:custGeom>
              <a:avLst/>
              <a:gdLst/>
              <a:ahLst/>
              <a:cxnLst/>
              <a:rect l="l" t="t" r="r" b="b"/>
              <a:pathLst>
                <a:path w="42458" h="38196" extrusionOk="0">
                  <a:moveTo>
                    <a:pt x="0" y="1"/>
                  </a:moveTo>
                  <a:lnTo>
                    <a:pt x="0" y="263"/>
                  </a:lnTo>
                  <a:cubicBezTo>
                    <a:pt x="3834" y="7287"/>
                    <a:pt x="9192" y="13359"/>
                    <a:pt x="15859" y="17824"/>
                  </a:cubicBezTo>
                  <a:cubicBezTo>
                    <a:pt x="18467" y="19563"/>
                    <a:pt x="21265" y="21098"/>
                    <a:pt x="23991" y="22599"/>
                  </a:cubicBezTo>
                  <a:cubicBezTo>
                    <a:pt x="28873" y="25266"/>
                    <a:pt x="33921" y="28028"/>
                    <a:pt x="37814" y="32005"/>
                  </a:cubicBezTo>
                  <a:cubicBezTo>
                    <a:pt x="39600" y="33838"/>
                    <a:pt x="41124" y="35922"/>
                    <a:pt x="42339" y="38196"/>
                  </a:cubicBezTo>
                  <a:lnTo>
                    <a:pt x="42458" y="38196"/>
                  </a:lnTo>
                  <a:cubicBezTo>
                    <a:pt x="41220" y="35886"/>
                    <a:pt x="39696" y="33779"/>
                    <a:pt x="37886" y="31909"/>
                  </a:cubicBezTo>
                  <a:cubicBezTo>
                    <a:pt x="33993" y="27909"/>
                    <a:pt x="28932" y="25147"/>
                    <a:pt x="24051" y="22491"/>
                  </a:cubicBezTo>
                  <a:cubicBezTo>
                    <a:pt x="21324" y="21003"/>
                    <a:pt x="18514" y="19455"/>
                    <a:pt x="15919" y="17729"/>
                  </a:cubicBezTo>
                  <a:cubicBezTo>
                    <a:pt x="9192" y="13217"/>
                    <a:pt x="3834" y="7109"/>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4"/>
            <p:cNvSpPr/>
            <p:nvPr/>
          </p:nvSpPr>
          <p:spPr>
            <a:xfrm>
              <a:off x="1672825" y="3713375"/>
              <a:ext cx="1103425" cy="1038250"/>
            </a:xfrm>
            <a:custGeom>
              <a:avLst/>
              <a:gdLst/>
              <a:ahLst/>
              <a:cxnLst/>
              <a:rect l="l" t="t" r="r" b="b"/>
              <a:pathLst>
                <a:path w="44137" h="41530" extrusionOk="0">
                  <a:moveTo>
                    <a:pt x="0" y="1"/>
                  </a:moveTo>
                  <a:lnTo>
                    <a:pt x="0" y="275"/>
                  </a:lnTo>
                  <a:cubicBezTo>
                    <a:pt x="3870" y="8276"/>
                    <a:pt x="9608" y="15146"/>
                    <a:pt x="16990" y="20099"/>
                  </a:cubicBezTo>
                  <a:cubicBezTo>
                    <a:pt x="19598" y="21837"/>
                    <a:pt x="22396" y="23373"/>
                    <a:pt x="25122" y="24873"/>
                  </a:cubicBezTo>
                  <a:cubicBezTo>
                    <a:pt x="30004" y="27540"/>
                    <a:pt x="35052" y="30302"/>
                    <a:pt x="38945" y="34279"/>
                  </a:cubicBezTo>
                  <a:cubicBezTo>
                    <a:pt x="41017" y="36398"/>
                    <a:pt x="42708" y="38839"/>
                    <a:pt x="44006" y="41530"/>
                  </a:cubicBezTo>
                  <a:lnTo>
                    <a:pt x="44137" y="41530"/>
                  </a:lnTo>
                  <a:cubicBezTo>
                    <a:pt x="42815" y="38803"/>
                    <a:pt x="41112" y="36315"/>
                    <a:pt x="39017" y="34172"/>
                  </a:cubicBezTo>
                  <a:cubicBezTo>
                    <a:pt x="35124" y="30171"/>
                    <a:pt x="30063" y="27409"/>
                    <a:pt x="25182" y="24754"/>
                  </a:cubicBezTo>
                  <a:cubicBezTo>
                    <a:pt x="22455" y="23266"/>
                    <a:pt x="19645" y="21718"/>
                    <a:pt x="17050" y="19991"/>
                  </a:cubicBezTo>
                  <a:cubicBezTo>
                    <a:pt x="9644" y="15027"/>
                    <a:pt x="3858" y="8073"/>
                    <a:pt x="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4"/>
            <p:cNvSpPr/>
            <p:nvPr/>
          </p:nvSpPr>
          <p:spPr>
            <a:xfrm>
              <a:off x="1673700" y="3622600"/>
              <a:ext cx="1143925" cy="1128725"/>
            </a:xfrm>
            <a:custGeom>
              <a:avLst/>
              <a:gdLst/>
              <a:ahLst/>
              <a:cxnLst/>
              <a:rect l="l" t="t" r="r" b="b"/>
              <a:pathLst>
                <a:path w="45757" h="45149" extrusionOk="0">
                  <a:moveTo>
                    <a:pt x="1" y="0"/>
                  </a:moveTo>
                  <a:lnTo>
                    <a:pt x="1" y="322"/>
                  </a:lnTo>
                  <a:cubicBezTo>
                    <a:pt x="3811" y="9394"/>
                    <a:pt x="9966" y="17205"/>
                    <a:pt x="18098" y="22658"/>
                  </a:cubicBezTo>
                  <a:cubicBezTo>
                    <a:pt x="20694" y="24396"/>
                    <a:pt x="23492" y="25932"/>
                    <a:pt x="26218" y="27432"/>
                  </a:cubicBezTo>
                  <a:cubicBezTo>
                    <a:pt x="31100" y="30099"/>
                    <a:pt x="36148" y="32862"/>
                    <a:pt x="40042" y="36838"/>
                  </a:cubicBezTo>
                  <a:cubicBezTo>
                    <a:pt x="42387" y="39220"/>
                    <a:pt x="44244" y="42053"/>
                    <a:pt x="45602" y="45149"/>
                  </a:cubicBezTo>
                  <a:lnTo>
                    <a:pt x="45757" y="45149"/>
                  </a:lnTo>
                  <a:cubicBezTo>
                    <a:pt x="44387" y="42018"/>
                    <a:pt x="42518" y="39160"/>
                    <a:pt x="40161" y="36731"/>
                  </a:cubicBezTo>
                  <a:cubicBezTo>
                    <a:pt x="36267" y="32731"/>
                    <a:pt x="31207" y="29968"/>
                    <a:pt x="26326" y="27313"/>
                  </a:cubicBezTo>
                  <a:cubicBezTo>
                    <a:pt x="23599" y="25825"/>
                    <a:pt x="20789" y="24277"/>
                    <a:pt x="18194" y="22551"/>
                  </a:cubicBezTo>
                  <a:cubicBezTo>
                    <a:pt x="10014" y="17062"/>
                    <a:pt x="3823" y="9168"/>
                    <a:pt x="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4"/>
            <p:cNvSpPr/>
            <p:nvPr/>
          </p:nvSpPr>
          <p:spPr>
            <a:xfrm>
              <a:off x="1672825" y="3522300"/>
              <a:ext cx="1184100" cy="1229025"/>
            </a:xfrm>
            <a:custGeom>
              <a:avLst/>
              <a:gdLst/>
              <a:ahLst/>
              <a:cxnLst/>
              <a:rect l="l" t="t" r="r" b="b"/>
              <a:pathLst>
                <a:path w="47364" h="49161" extrusionOk="0">
                  <a:moveTo>
                    <a:pt x="0" y="0"/>
                  </a:moveTo>
                  <a:lnTo>
                    <a:pt x="0" y="369"/>
                  </a:lnTo>
                  <a:cubicBezTo>
                    <a:pt x="3691" y="10656"/>
                    <a:pt x="10287" y="19586"/>
                    <a:pt x="19276" y="25610"/>
                  </a:cubicBezTo>
                  <a:cubicBezTo>
                    <a:pt x="21872" y="27349"/>
                    <a:pt x="24670" y="28885"/>
                    <a:pt x="27396" y="30385"/>
                  </a:cubicBezTo>
                  <a:cubicBezTo>
                    <a:pt x="32278" y="33052"/>
                    <a:pt x="37326" y="35826"/>
                    <a:pt x="41220" y="39791"/>
                  </a:cubicBezTo>
                  <a:cubicBezTo>
                    <a:pt x="43815" y="42446"/>
                    <a:pt x="45839" y="45649"/>
                    <a:pt x="47208" y="49161"/>
                  </a:cubicBezTo>
                  <a:lnTo>
                    <a:pt x="47363" y="49161"/>
                  </a:lnTo>
                  <a:cubicBezTo>
                    <a:pt x="45970" y="45613"/>
                    <a:pt x="43946" y="42386"/>
                    <a:pt x="41327" y="39707"/>
                  </a:cubicBezTo>
                  <a:cubicBezTo>
                    <a:pt x="37433" y="35707"/>
                    <a:pt x="32373" y="32933"/>
                    <a:pt x="27492" y="30289"/>
                  </a:cubicBezTo>
                  <a:cubicBezTo>
                    <a:pt x="24765" y="28801"/>
                    <a:pt x="21955" y="27253"/>
                    <a:pt x="19360" y="25527"/>
                  </a:cubicBezTo>
                  <a:cubicBezTo>
                    <a:pt x="10311" y="19455"/>
                    <a:pt x="3691" y="10418"/>
                    <a:pt x="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24"/>
          <p:cNvGrpSpPr/>
          <p:nvPr/>
        </p:nvGrpSpPr>
        <p:grpSpPr>
          <a:xfrm>
            <a:off x="7440651" y="-102"/>
            <a:ext cx="1703436" cy="4513433"/>
            <a:chOff x="2771175" y="2473050"/>
            <a:chExt cx="613475" cy="1625525"/>
          </a:xfrm>
        </p:grpSpPr>
        <p:sp>
          <p:nvSpPr>
            <p:cNvPr id="944" name="Google Shape;944;p2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 name="Google Shape;959;p24"/>
          <p:cNvSpPr/>
          <p:nvPr/>
        </p:nvSpPr>
        <p:spPr>
          <a:xfrm>
            <a:off x="1176800" y="967725"/>
            <a:ext cx="6790500" cy="2088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0" name="Google Shape;960;p24"/>
          <p:cNvSpPr/>
          <p:nvPr/>
        </p:nvSpPr>
        <p:spPr>
          <a:xfrm>
            <a:off x="1213700" y="3322275"/>
            <a:ext cx="6716700" cy="853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1" name="Google Shape;961;p24"/>
          <p:cNvSpPr txBox="1">
            <a:spLocks noGrp="1"/>
          </p:cNvSpPr>
          <p:nvPr>
            <p:ph type="title"/>
          </p:nvPr>
        </p:nvSpPr>
        <p:spPr>
          <a:xfrm>
            <a:off x="2391900" y="3390763"/>
            <a:ext cx="43602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62" name="Google Shape;962;p24"/>
          <p:cNvSpPr txBox="1">
            <a:spLocks noGrp="1"/>
          </p:cNvSpPr>
          <p:nvPr>
            <p:ph type="subTitle" idx="1"/>
          </p:nvPr>
        </p:nvSpPr>
        <p:spPr>
          <a:xfrm>
            <a:off x="1226400" y="1272663"/>
            <a:ext cx="6691200" cy="14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sz="2800">
                <a:solidFill>
                  <a:schemeClr val="dk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1">
  <p:cSld name="CUSTOM_15">
    <p:spTree>
      <p:nvGrpSpPr>
        <p:cNvPr id="1" name="Shape 1711"/>
        <p:cNvGrpSpPr/>
        <p:nvPr/>
      </p:nvGrpSpPr>
      <p:grpSpPr>
        <a:xfrm>
          <a:off x="0" y="0"/>
          <a:ext cx="0" cy="0"/>
          <a:chOff x="0" y="0"/>
          <a:chExt cx="0" cy="0"/>
        </a:xfrm>
      </p:grpSpPr>
      <p:sp>
        <p:nvSpPr>
          <p:cNvPr id="1712" name="Google Shape;1712;p40"/>
          <p:cNvSpPr/>
          <p:nvPr/>
        </p:nvSpPr>
        <p:spPr>
          <a:xfrm>
            <a:off x="840961" y="1332475"/>
            <a:ext cx="23892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3371317" y="1332475"/>
            <a:ext cx="23892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4" name="Google Shape;1714;p40"/>
          <p:cNvGrpSpPr/>
          <p:nvPr/>
        </p:nvGrpSpPr>
        <p:grpSpPr>
          <a:xfrm rot="-5400000">
            <a:off x="7135649" y="12103"/>
            <a:ext cx="2020446" cy="1996256"/>
            <a:chOff x="3884100" y="2447750"/>
            <a:chExt cx="843575" cy="833475"/>
          </a:xfrm>
        </p:grpSpPr>
        <p:sp>
          <p:nvSpPr>
            <p:cNvPr id="1715" name="Google Shape;1715;p40"/>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5" name="Google Shape;173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6" name="Google Shape;1736;p40"/>
          <p:cNvSpPr txBox="1">
            <a:spLocks noGrp="1"/>
          </p:cNvSpPr>
          <p:nvPr>
            <p:ph type="title" idx="2"/>
          </p:nvPr>
        </p:nvSpPr>
        <p:spPr>
          <a:xfrm>
            <a:off x="933674" y="1473975"/>
            <a:ext cx="2164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7" name="Google Shape;1737;p40"/>
          <p:cNvSpPr txBox="1">
            <a:spLocks noGrp="1"/>
          </p:cNvSpPr>
          <p:nvPr>
            <p:ph type="subTitle" idx="1"/>
          </p:nvPr>
        </p:nvSpPr>
        <p:spPr>
          <a:xfrm>
            <a:off x="953231" y="1884428"/>
            <a:ext cx="2164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38" name="Google Shape;1738;p40"/>
          <p:cNvSpPr txBox="1">
            <a:spLocks noGrp="1"/>
          </p:cNvSpPr>
          <p:nvPr>
            <p:ph type="title" idx="3"/>
          </p:nvPr>
        </p:nvSpPr>
        <p:spPr>
          <a:xfrm>
            <a:off x="3464030" y="1473975"/>
            <a:ext cx="2164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9" name="Google Shape;1739;p40"/>
          <p:cNvSpPr txBox="1">
            <a:spLocks noGrp="1"/>
          </p:cNvSpPr>
          <p:nvPr>
            <p:ph type="subTitle" idx="4"/>
          </p:nvPr>
        </p:nvSpPr>
        <p:spPr>
          <a:xfrm>
            <a:off x="3483587" y="1884428"/>
            <a:ext cx="2164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40" name="Google Shape;1740;p40"/>
          <p:cNvSpPr/>
          <p:nvPr/>
        </p:nvSpPr>
        <p:spPr>
          <a:xfrm>
            <a:off x="840961" y="2975272"/>
            <a:ext cx="23892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3371317" y="2975272"/>
            <a:ext cx="23892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txBox="1">
            <a:spLocks noGrp="1"/>
          </p:cNvSpPr>
          <p:nvPr>
            <p:ph type="title" idx="5"/>
          </p:nvPr>
        </p:nvSpPr>
        <p:spPr>
          <a:xfrm>
            <a:off x="953231" y="3116772"/>
            <a:ext cx="2164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3" name="Google Shape;1743;p40"/>
          <p:cNvSpPr txBox="1">
            <a:spLocks noGrp="1"/>
          </p:cNvSpPr>
          <p:nvPr>
            <p:ph type="subTitle" idx="6"/>
          </p:nvPr>
        </p:nvSpPr>
        <p:spPr>
          <a:xfrm>
            <a:off x="953231" y="3527225"/>
            <a:ext cx="2164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44" name="Google Shape;1744;p40"/>
          <p:cNvSpPr txBox="1">
            <a:spLocks noGrp="1"/>
          </p:cNvSpPr>
          <p:nvPr>
            <p:ph type="title" idx="7"/>
          </p:nvPr>
        </p:nvSpPr>
        <p:spPr>
          <a:xfrm>
            <a:off x="3483587" y="3116772"/>
            <a:ext cx="21648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5" name="Google Shape;1745;p40"/>
          <p:cNvSpPr txBox="1">
            <a:spLocks noGrp="1"/>
          </p:cNvSpPr>
          <p:nvPr>
            <p:ph type="subTitle" idx="8"/>
          </p:nvPr>
        </p:nvSpPr>
        <p:spPr>
          <a:xfrm>
            <a:off x="3483587" y="3527225"/>
            <a:ext cx="2164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2">
  <p:cSld name="CUSTOM_20">
    <p:spTree>
      <p:nvGrpSpPr>
        <p:cNvPr id="1" name="Shape 1966"/>
        <p:cNvGrpSpPr/>
        <p:nvPr/>
      </p:nvGrpSpPr>
      <p:grpSpPr>
        <a:xfrm>
          <a:off x="0" y="0"/>
          <a:ext cx="0" cy="0"/>
          <a:chOff x="0" y="0"/>
          <a:chExt cx="0" cy="0"/>
        </a:xfrm>
      </p:grpSpPr>
      <p:grpSp>
        <p:nvGrpSpPr>
          <p:cNvPr id="1967" name="Google Shape;1967;p44"/>
          <p:cNvGrpSpPr/>
          <p:nvPr/>
        </p:nvGrpSpPr>
        <p:grpSpPr>
          <a:xfrm rot="5400000">
            <a:off x="-12101" y="3135153"/>
            <a:ext cx="2020446" cy="1996256"/>
            <a:chOff x="3884100" y="2447750"/>
            <a:chExt cx="843575" cy="833475"/>
          </a:xfrm>
        </p:grpSpPr>
        <p:sp>
          <p:nvSpPr>
            <p:cNvPr id="1968" name="Google Shape;1968;p44"/>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4"/>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4"/>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44"/>
          <p:cNvGrpSpPr/>
          <p:nvPr/>
        </p:nvGrpSpPr>
        <p:grpSpPr>
          <a:xfrm rot="-5400000">
            <a:off x="7135649" y="12103"/>
            <a:ext cx="2020446" cy="1996256"/>
            <a:chOff x="3884100" y="2447750"/>
            <a:chExt cx="843575" cy="833475"/>
          </a:xfrm>
        </p:grpSpPr>
        <p:sp>
          <p:nvSpPr>
            <p:cNvPr id="1989" name="Google Shape;1989;p44"/>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4"/>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4"/>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9" name="Google Shape;2009;p44"/>
          <p:cNvSpPr/>
          <p:nvPr/>
        </p:nvSpPr>
        <p:spPr>
          <a:xfrm>
            <a:off x="5643000" y="1313550"/>
            <a:ext cx="2781000" cy="99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11" name="Google Shape;2011;p44"/>
          <p:cNvSpPr txBox="1">
            <a:spLocks noGrp="1"/>
          </p:cNvSpPr>
          <p:nvPr>
            <p:ph type="title" idx="2"/>
          </p:nvPr>
        </p:nvSpPr>
        <p:spPr>
          <a:xfrm>
            <a:off x="5844111" y="1313599"/>
            <a:ext cx="23787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2" name="Google Shape;2012;p44"/>
          <p:cNvSpPr txBox="1">
            <a:spLocks noGrp="1"/>
          </p:cNvSpPr>
          <p:nvPr>
            <p:ph type="subTitle" idx="1"/>
          </p:nvPr>
        </p:nvSpPr>
        <p:spPr>
          <a:xfrm>
            <a:off x="5844106" y="1676502"/>
            <a:ext cx="2378700" cy="6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3" name="Google Shape;2013;p44"/>
          <p:cNvSpPr/>
          <p:nvPr/>
        </p:nvSpPr>
        <p:spPr>
          <a:xfrm>
            <a:off x="5643000" y="2442375"/>
            <a:ext cx="2781000" cy="99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4"/>
          <p:cNvSpPr txBox="1">
            <a:spLocks noGrp="1"/>
          </p:cNvSpPr>
          <p:nvPr>
            <p:ph type="title" idx="3"/>
          </p:nvPr>
        </p:nvSpPr>
        <p:spPr>
          <a:xfrm>
            <a:off x="5844111" y="2442412"/>
            <a:ext cx="2378700" cy="4911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5" name="Google Shape;2015;p44"/>
          <p:cNvSpPr txBox="1">
            <a:spLocks noGrp="1"/>
          </p:cNvSpPr>
          <p:nvPr>
            <p:ph type="subTitle" idx="4"/>
          </p:nvPr>
        </p:nvSpPr>
        <p:spPr>
          <a:xfrm>
            <a:off x="5844106" y="2805327"/>
            <a:ext cx="2378700" cy="6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6" name="Google Shape;2016;p44"/>
          <p:cNvSpPr/>
          <p:nvPr/>
        </p:nvSpPr>
        <p:spPr>
          <a:xfrm>
            <a:off x="5643000" y="3571199"/>
            <a:ext cx="2781000" cy="99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4"/>
          <p:cNvSpPr txBox="1">
            <a:spLocks noGrp="1"/>
          </p:cNvSpPr>
          <p:nvPr>
            <p:ph type="title" idx="5"/>
          </p:nvPr>
        </p:nvSpPr>
        <p:spPr>
          <a:xfrm>
            <a:off x="5844111" y="3571236"/>
            <a:ext cx="2378700" cy="4911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8" name="Google Shape;2018;p44"/>
          <p:cNvSpPr txBox="1">
            <a:spLocks noGrp="1"/>
          </p:cNvSpPr>
          <p:nvPr>
            <p:ph type="subTitle" idx="6"/>
          </p:nvPr>
        </p:nvSpPr>
        <p:spPr>
          <a:xfrm>
            <a:off x="5844106" y="3934152"/>
            <a:ext cx="2378700" cy="6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019"/>
        <p:cNvGrpSpPr/>
        <p:nvPr/>
      </p:nvGrpSpPr>
      <p:grpSpPr>
        <a:xfrm>
          <a:off x="0" y="0"/>
          <a:ext cx="0" cy="0"/>
          <a:chOff x="0" y="0"/>
          <a:chExt cx="0" cy="0"/>
        </a:xfrm>
      </p:grpSpPr>
      <p:grpSp>
        <p:nvGrpSpPr>
          <p:cNvPr id="2020" name="Google Shape;2020;p45"/>
          <p:cNvGrpSpPr/>
          <p:nvPr/>
        </p:nvGrpSpPr>
        <p:grpSpPr>
          <a:xfrm flipH="1">
            <a:off x="-13839" y="40"/>
            <a:ext cx="1637733" cy="4339502"/>
            <a:chOff x="2771175" y="2473050"/>
            <a:chExt cx="613475" cy="1625525"/>
          </a:xfrm>
        </p:grpSpPr>
        <p:sp>
          <p:nvSpPr>
            <p:cNvPr id="2021" name="Google Shape;2021;p45"/>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45"/>
          <p:cNvGrpSpPr/>
          <p:nvPr/>
        </p:nvGrpSpPr>
        <p:grpSpPr>
          <a:xfrm>
            <a:off x="7520011" y="40"/>
            <a:ext cx="1637733" cy="4339502"/>
            <a:chOff x="2771175" y="2473050"/>
            <a:chExt cx="613475" cy="1625525"/>
          </a:xfrm>
        </p:grpSpPr>
        <p:sp>
          <p:nvSpPr>
            <p:cNvPr id="2037" name="Google Shape;2037;p45"/>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2" name="Google Shape;2052;p45"/>
          <p:cNvSpPr/>
          <p:nvPr/>
        </p:nvSpPr>
        <p:spPr>
          <a:xfrm>
            <a:off x="9580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4456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59332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9580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4456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59332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591362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59" name="Google Shape;2059;p45"/>
          <p:cNvSpPr/>
          <p:nvPr/>
        </p:nvSpPr>
        <p:spPr>
          <a:xfrm>
            <a:off x="3435850"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0" name="Google Shape;2060;p45"/>
          <p:cNvSpPr/>
          <p:nvPr/>
        </p:nvSpPr>
        <p:spPr>
          <a:xfrm>
            <a:off x="95807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1" name="Google Shape;2061;p45"/>
          <p:cNvSpPr/>
          <p:nvPr/>
        </p:nvSpPr>
        <p:spPr>
          <a:xfrm>
            <a:off x="591362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2" name="Google Shape;2062;p45"/>
          <p:cNvSpPr/>
          <p:nvPr/>
        </p:nvSpPr>
        <p:spPr>
          <a:xfrm>
            <a:off x="3435850"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3" name="Google Shape;2063;p45"/>
          <p:cNvSpPr/>
          <p:nvPr/>
        </p:nvSpPr>
        <p:spPr>
          <a:xfrm>
            <a:off x="95807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4" name="Google Shape;206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65" name="Google Shape;2065;p45"/>
          <p:cNvSpPr txBox="1">
            <a:spLocks noGrp="1"/>
          </p:cNvSpPr>
          <p:nvPr>
            <p:ph type="title" idx="2"/>
          </p:nvPr>
        </p:nvSpPr>
        <p:spPr>
          <a:xfrm>
            <a:off x="1101175"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6" name="Google Shape;2066;p45"/>
          <p:cNvSpPr txBox="1">
            <a:spLocks noGrp="1"/>
          </p:cNvSpPr>
          <p:nvPr>
            <p:ph type="subTitle" idx="1"/>
          </p:nvPr>
        </p:nvSpPr>
        <p:spPr>
          <a:xfrm>
            <a:off x="1101175"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7" name="Google Shape;2067;p45"/>
          <p:cNvSpPr txBox="1">
            <a:spLocks noGrp="1"/>
          </p:cNvSpPr>
          <p:nvPr>
            <p:ph type="title" idx="3"/>
          </p:nvPr>
        </p:nvSpPr>
        <p:spPr>
          <a:xfrm>
            <a:off x="3578951"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8" name="Google Shape;2068;p45"/>
          <p:cNvSpPr txBox="1">
            <a:spLocks noGrp="1"/>
          </p:cNvSpPr>
          <p:nvPr>
            <p:ph type="subTitle" idx="4"/>
          </p:nvPr>
        </p:nvSpPr>
        <p:spPr>
          <a:xfrm>
            <a:off x="3578951"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9" name="Google Shape;2069;p45"/>
          <p:cNvSpPr txBox="1">
            <a:spLocks noGrp="1"/>
          </p:cNvSpPr>
          <p:nvPr>
            <p:ph type="title" idx="5"/>
          </p:nvPr>
        </p:nvSpPr>
        <p:spPr>
          <a:xfrm>
            <a:off x="1101175"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0" name="Google Shape;2070;p45"/>
          <p:cNvSpPr txBox="1">
            <a:spLocks noGrp="1"/>
          </p:cNvSpPr>
          <p:nvPr>
            <p:ph type="subTitle" idx="6"/>
          </p:nvPr>
        </p:nvSpPr>
        <p:spPr>
          <a:xfrm>
            <a:off x="1101175"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1" name="Google Shape;2071;p45"/>
          <p:cNvSpPr txBox="1">
            <a:spLocks noGrp="1"/>
          </p:cNvSpPr>
          <p:nvPr>
            <p:ph type="title" idx="7"/>
          </p:nvPr>
        </p:nvSpPr>
        <p:spPr>
          <a:xfrm>
            <a:off x="3578951"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2" name="Google Shape;2072;p45"/>
          <p:cNvSpPr txBox="1">
            <a:spLocks noGrp="1"/>
          </p:cNvSpPr>
          <p:nvPr>
            <p:ph type="subTitle" idx="8"/>
          </p:nvPr>
        </p:nvSpPr>
        <p:spPr>
          <a:xfrm>
            <a:off x="3578951"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3" name="Google Shape;2073;p45"/>
          <p:cNvSpPr txBox="1">
            <a:spLocks noGrp="1"/>
          </p:cNvSpPr>
          <p:nvPr>
            <p:ph type="title" idx="9"/>
          </p:nvPr>
        </p:nvSpPr>
        <p:spPr>
          <a:xfrm>
            <a:off x="6056727"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4" name="Google Shape;2074;p45"/>
          <p:cNvSpPr txBox="1">
            <a:spLocks noGrp="1"/>
          </p:cNvSpPr>
          <p:nvPr>
            <p:ph type="subTitle" idx="13"/>
          </p:nvPr>
        </p:nvSpPr>
        <p:spPr>
          <a:xfrm>
            <a:off x="6056727"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5" name="Google Shape;2075;p45"/>
          <p:cNvSpPr txBox="1">
            <a:spLocks noGrp="1"/>
          </p:cNvSpPr>
          <p:nvPr>
            <p:ph type="title" idx="14"/>
          </p:nvPr>
        </p:nvSpPr>
        <p:spPr>
          <a:xfrm>
            <a:off x="6056727"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6" name="Google Shape;2076;p45"/>
          <p:cNvSpPr txBox="1">
            <a:spLocks noGrp="1"/>
          </p:cNvSpPr>
          <p:nvPr>
            <p:ph type="subTitle" idx="15"/>
          </p:nvPr>
        </p:nvSpPr>
        <p:spPr>
          <a:xfrm>
            <a:off x="6056727"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74"/>
        <p:cNvGrpSpPr/>
        <p:nvPr/>
      </p:nvGrpSpPr>
      <p:grpSpPr>
        <a:xfrm>
          <a:off x="0" y="0"/>
          <a:ext cx="0" cy="0"/>
          <a:chOff x="0" y="0"/>
          <a:chExt cx="0" cy="0"/>
        </a:xfrm>
      </p:grpSpPr>
      <p:grpSp>
        <p:nvGrpSpPr>
          <p:cNvPr id="2275" name="Google Shape;2275;p50"/>
          <p:cNvGrpSpPr/>
          <p:nvPr/>
        </p:nvGrpSpPr>
        <p:grpSpPr>
          <a:xfrm flipH="1">
            <a:off x="-11397" y="3441608"/>
            <a:ext cx="2140568" cy="1701902"/>
            <a:chOff x="5005075" y="2239400"/>
            <a:chExt cx="749525" cy="595925"/>
          </a:xfrm>
        </p:grpSpPr>
        <p:sp>
          <p:nvSpPr>
            <p:cNvPr id="2276" name="Google Shape;2276;p50"/>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0"/>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0"/>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0"/>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0"/>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0"/>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0"/>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0"/>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0"/>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0"/>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0"/>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0"/>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0"/>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0"/>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50"/>
          <p:cNvGrpSpPr/>
          <p:nvPr/>
        </p:nvGrpSpPr>
        <p:grpSpPr>
          <a:xfrm rot="-5400000">
            <a:off x="6764145" y="14501"/>
            <a:ext cx="2394066" cy="2365402"/>
            <a:chOff x="3884100" y="2447750"/>
            <a:chExt cx="843575" cy="833475"/>
          </a:xfrm>
        </p:grpSpPr>
        <p:sp>
          <p:nvSpPr>
            <p:cNvPr id="2291" name="Google Shape;2291;p50"/>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0"/>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0"/>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0"/>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0"/>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0"/>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0"/>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0"/>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0"/>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0"/>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0"/>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0"/>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0"/>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0"/>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0"/>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0"/>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0"/>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0"/>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0"/>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0"/>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50"/>
          <p:cNvGrpSpPr/>
          <p:nvPr/>
        </p:nvGrpSpPr>
        <p:grpSpPr>
          <a:xfrm rot="5400000" flipH="1">
            <a:off x="-14205" y="14501"/>
            <a:ext cx="2394066" cy="2365402"/>
            <a:chOff x="3884100" y="2447750"/>
            <a:chExt cx="843575" cy="833475"/>
          </a:xfrm>
        </p:grpSpPr>
        <p:sp>
          <p:nvSpPr>
            <p:cNvPr id="2312" name="Google Shape;2312;p50"/>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0"/>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0"/>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0"/>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0"/>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0"/>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0"/>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0"/>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0"/>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0"/>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0"/>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0"/>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0"/>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0"/>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0"/>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0"/>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0"/>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0"/>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0"/>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0"/>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50"/>
          <p:cNvGrpSpPr/>
          <p:nvPr/>
        </p:nvGrpSpPr>
        <p:grpSpPr>
          <a:xfrm>
            <a:off x="7014828" y="3441608"/>
            <a:ext cx="2140568" cy="1701902"/>
            <a:chOff x="5005075" y="2239400"/>
            <a:chExt cx="749525" cy="595925"/>
          </a:xfrm>
        </p:grpSpPr>
        <p:sp>
          <p:nvSpPr>
            <p:cNvPr id="2333" name="Google Shape;2333;p50"/>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0"/>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0"/>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0"/>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0"/>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0"/>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0"/>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0"/>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0"/>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0"/>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0"/>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0"/>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0"/>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0"/>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chemeClr val="lt2">
                <a:alpha val="318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10800025"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1pPr>
            <a:lvl2pPr lvl="1"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5" r:id="rId4"/>
    <p:sldLayoutId id="2147483670" r:id="rId5"/>
    <p:sldLayoutId id="2147483686" r:id="rId6"/>
    <p:sldLayoutId id="2147483690" r:id="rId7"/>
    <p:sldLayoutId id="2147483691" r:id="rId8"/>
    <p:sldLayoutId id="2147483696" r:id="rId9"/>
    <p:sldLayoutId id="2147483697" r:id="rId10"/>
    <p:sldLayoutId id="2147483698" r:id="rId11"/>
    <p:sldLayoutId id="2147483699" r:id="rId12"/>
    <p:sldLayoutId id="2147483700" r:id="rId13"/>
    <p:sldLayoutId id="214748370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8"/>
        <p:cNvGrpSpPr/>
        <p:nvPr/>
      </p:nvGrpSpPr>
      <p:grpSpPr>
        <a:xfrm>
          <a:off x="0" y="0"/>
          <a:ext cx="0" cy="0"/>
          <a:chOff x="0" y="0"/>
          <a:chExt cx="0" cy="0"/>
        </a:xfrm>
      </p:grpSpPr>
      <p:sp>
        <p:nvSpPr>
          <p:cNvPr id="2599" name="Google Shape;2599;p61"/>
          <p:cNvSpPr txBox="1">
            <a:spLocks noGrp="1"/>
          </p:cNvSpPr>
          <p:nvPr>
            <p:ph type="ctrTitle"/>
          </p:nvPr>
        </p:nvSpPr>
        <p:spPr>
          <a:xfrm>
            <a:off x="1518025" y="1143450"/>
            <a:ext cx="6108000" cy="2035200"/>
          </a:xfrm>
          <a:prstGeom prst="rect">
            <a:avLst/>
          </a:prstGeom>
        </p:spPr>
        <p:txBody>
          <a:bodyPr spcFirstLastPara="1" wrap="square" lIns="91425" tIns="91425" rIns="91425" bIns="91425" anchor="t" anchorCtr="0">
            <a:noAutofit/>
          </a:bodyPr>
          <a:lstStyle/>
          <a:p>
            <a:pPr lvl="0"/>
            <a:r>
              <a:rPr lang="en-IN" sz="6000" dirty="0">
                <a:solidFill>
                  <a:schemeClr val="accent6"/>
                </a:solidFill>
                <a:latin typeface="Poppins" pitchFamily="2" charset="77"/>
              </a:rPr>
              <a:t>Wallace Tree Multiplier</a:t>
            </a:r>
            <a:endParaRPr dirty="0"/>
          </a:p>
        </p:txBody>
      </p:sp>
      <p:sp>
        <p:nvSpPr>
          <p:cNvPr id="2600" name="Google Shape;2600;p61"/>
          <p:cNvSpPr txBox="1">
            <a:spLocks noGrp="1"/>
          </p:cNvSpPr>
          <p:nvPr>
            <p:ph type="subTitle" idx="1"/>
          </p:nvPr>
        </p:nvSpPr>
        <p:spPr>
          <a:xfrm>
            <a:off x="2307650" y="3413350"/>
            <a:ext cx="4528800" cy="359100"/>
          </a:xfrm>
          <a:prstGeom prst="rect">
            <a:avLst/>
          </a:prstGeom>
        </p:spPr>
        <p:txBody>
          <a:bodyPr spcFirstLastPara="1" wrap="square" lIns="91425" tIns="91425" rIns="91425" bIns="91425" anchor="t" anchorCtr="0">
            <a:noAutofit/>
          </a:bodyPr>
          <a:lstStyle/>
          <a:p>
            <a:pPr marL="0" lvl="0" indent="0"/>
            <a:r>
              <a:rPr lang="en-IN" dirty="0"/>
              <a:t>CA INNOVATIVE ASSIGNMENT</a:t>
            </a:r>
          </a:p>
          <a:p>
            <a:pPr marL="0" lvl="0" indent="0" algn="ctr"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599"/>
                                        </p:tgtEl>
                                        <p:attrNameLst>
                                          <p:attrName>style.visibility</p:attrName>
                                        </p:attrNameLst>
                                      </p:cBhvr>
                                      <p:to>
                                        <p:strVal val="visible"/>
                                      </p:to>
                                    </p:set>
                                    <p:anim calcmode="lin" valueType="num">
                                      <p:cBhvr additive="base">
                                        <p:cTn id="7" dur="1000"/>
                                        <p:tgtEl>
                                          <p:spTgt spid="259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00"/>
                                        </p:tgtEl>
                                        <p:attrNameLst>
                                          <p:attrName>style.visibility</p:attrName>
                                        </p:attrNameLst>
                                      </p:cBhvr>
                                      <p:to>
                                        <p:strVal val="visible"/>
                                      </p:to>
                                    </p:set>
                                    <p:animEffect transition="in" filter="fade">
                                      <p:cBhvr>
                                        <p:cTn id="12" dur="1000"/>
                                        <p:tgtEl>
                                          <p:spTgt spid="2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ADF0F-31A5-F3F5-5C00-C89FCA5D907A}"/>
              </a:ext>
            </a:extLst>
          </p:cNvPr>
          <p:cNvSpPr>
            <a:spLocks noGrp="1"/>
          </p:cNvSpPr>
          <p:nvPr>
            <p:ph type="title"/>
          </p:nvPr>
        </p:nvSpPr>
        <p:spPr/>
        <p:txBody>
          <a:bodyPr/>
          <a:lstStyle/>
          <a:p>
            <a:r>
              <a:rPr lang="en-US" dirty="0"/>
              <a:t>Logisim Circuit</a:t>
            </a:r>
          </a:p>
        </p:txBody>
      </p:sp>
      <p:pic>
        <p:nvPicPr>
          <p:cNvPr id="5" name="Picture 4">
            <a:extLst>
              <a:ext uri="{FF2B5EF4-FFF2-40B4-BE49-F238E27FC236}">
                <a16:creationId xmlns:a16="http://schemas.microsoft.com/office/drawing/2014/main" id="{DF92144E-67B3-CCEB-CC15-D428BB3C9B16}"/>
              </a:ext>
            </a:extLst>
          </p:cNvPr>
          <p:cNvPicPr>
            <a:picLocks noChangeAspect="1"/>
          </p:cNvPicPr>
          <p:nvPr/>
        </p:nvPicPr>
        <p:blipFill>
          <a:blip r:embed="rId2"/>
          <a:stretch>
            <a:fillRect/>
          </a:stretch>
        </p:blipFill>
        <p:spPr>
          <a:xfrm>
            <a:off x="1533485" y="1330397"/>
            <a:ext cx="5727393" cy="3246263"/>
          </a:xfrm>
          <a:prstGeom prst="rect">
            <a:avLst/>
          </a:prstGeom>
        </p:spPr>
      </p:pic>
    </p:spTree>
    <p:extLst>
      <p:ext uri="{BB962C8B-B14F-4D97-AF65-F5344CB8AC3E}">
        <p14:creationId xmlns:p14="http://schemas.microsoft.com/office/powerpoint/2010/main" val="488491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113E8-6CDF-5944-38DC-FAA427EF9DDA}"/>
              </a:ext>
            </a:extLst>
          </p:cNvPr>
          <p:cNvSpPr>
            <a:spLocks noGrp="1"/>
          </p:cNvSpPr>
          <p:nvPr>
            <p:ph type="title"/>
          </p:nvPr>
        </p:nvSpPr>
        <p:spPr/>
        <p:txBody>
          <a:bodyPr/>
          <a:lstStyle/>
          <a:p>
            <a:r>
              <a:rPr lang="en-US" dirty="0"/>
              <a:t>Steps to be followed</a:t>
            </a:r>
          </a:p>
        </p:txBody>
      </p:sp>
      <p:sp>
        <p:nvSpPr>
          <p:cNvPr id="3" name="Text Placeholder 2">
            <a:extLst>
              <a:ext uri="{FF2B5EF4-FFF2-40B4-BE49-F238E27FC236}">
                <a16:creationId xmlns:a16="http://schemas.microsoft.com/office/drawing/2014/main" id="{F81BD9DE-9265-36D0-C81D-D787712F1E84}"/>
              </a:ext>
            </a:extLst>
          </p:cNvPr>
          <p:cNvSpPr>
            <a:spLocks noGrp="1"/>
          </p:cNvSpPr>
          <p:nvPr>
            <p:ph type="body" idx="1"/>
          </p:nvPr>
        </p:nvSpPr>
        <p:spPr/>
        <p:txBody>
          <a:bodyPr/>
          <a:lstStyle/>
          <a:p>
            <a:r>
              <a:rPr lang="en-US" dirty="0"/>
              <a:t>Partitioning: The two n-bit input operands A and B are partitioned into overlapping groups of smaller k-bit segments. The last segment of each operand may contain fewer than k bits.</a:t>
            </a:r>
          </a:p>
          <a:p>
            <a:endParaRPr lang="en-US" dirty="0"/>
          </a:p>
          <a:p>
            <a:r>
              <a:rPr lang="en-US" dirty="0"/>
              <a:t>Encoding: Each k-bit segment of A and B is encoded into a set of partial products using a set of AND gates. For example, the </a:t>
            </a:r>
            <a:r>
              <a:rPr lang="en-US" dirty="0" err="1"/>
              <a:t>jth</a:t>
            </a:r>
            <a:r>
              <a:rPr lang="en-US" dirty="0"/>
              <a:t> bit of segment </a:t>
            </a:r>
            <a:r>
              <a:rPr lang="en-US" dirty="0" err="1"/>
              <a:t>i</a:t>
            </a:r>
            <a:r>
              <a:rPr lang="en-US" dirty="0"/>
              <a:t> of A and B is multiplied to form the (i+j-1)</a:t>
            </a:r>
            <a:r>
              <a:rPr lang="en-US" dirty="0" err="1"/>
              <a:t>th</a:t>
            </a:r>
            <a:r>
              <a:rPr lang="en-US" dirty="0"/>
              <a:t> partial product.</a:t>
            </a:r>
          </a:p>
          <a:p>
            <a:endParaRPr lang="en-US" dirty="0"/>
          </a:p>
          <a:p>
            <a:r>
              <a:rPr lang="en-US" dirty="0"/>
              <a:t>Reduction: The partial products are then reduced using a combination of carry-save adders and carry-propagate adders. The first stage of the reduction is performed using carry-save adders, which generate two output bits: a sum bit and a carry bit. The carry bits are saved for the next stage of the reduction.</a:t>
            </a:r>
          </a:p>
          <a:p>
            <a:endParaRPr lang="en-US" dirty="0"/>
          </a:p>
          <a:p>
            <a:r>
              <a:rPr lang="en-US" dirty="0"/>
              <a:t>Final addition: The final stage of the reduction is performed using carry-propagate adders, which propagate the saved carry bits through the partial products to generate the final product.</a:t>
            </a:r>
          </a:p>
          <a:p>
            <a:endParaRPr lang="en-US" dirty="0"/>
          </a:p>
          <a:p>
            <a:r>
              <a:rPr lang="en-US" dirty="0"/>
              <a:t>Output: The final product is then output as an n-bit binary number.</a:t>
            </a:r>
          </a:p>
        </p:txBody>
      </p:sp>
    </p:spTree>
    <p:extLst>
      <p:ext uri="{BB962C8B-B14F-4D97-AF65-F5344CB8AC3E}">
        <p14:creationId xmlns:p14="http://schemas.microsoft.com/office/powerpoint/2010/main" val="911808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6"/>
        <p:cNvGrpSpPr/>
        <p:nvPr/>
      </p:nvGrpSpPr>
      <p:grpSpPr>
        <a:xfrm>
          <a:off x="0" y="0"/>
          <a:ext cx="0" cy="0"/>
          <a:chOff x="0" y="0"/>
          <a:chExt cx="0" cy="0"/>
        </a:xfrm>
      </p:grpSpPr>
      <p:sp>
        <p:nvSpPr>
          <p:cNvPr id="2767" name="Google Shape;2767;p73"/>
          <p:cNvSpPr txBox="1">
            <a:spLocks noGrp="1"/>
          </p:cNvSpPr>
          <p:nvPr>
            <p:ph type="title"/>
          </p:nvPr>
        </p:nvSpPr>
        <p:spPr>
          <a:xfrm>
            <a:off x="2391900" y="3390763"/>
            <a:ext cx="43602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endParaRPr dirty="0"/>
          </a:p>
        </p:txBody>
      </p:sp>
      <p:sp>
        <p:nvSpPr>
          <p:cNvPr id="2768" name="Google Shape;2768;p73"/>
          <p:cNvSpPr txBox="1">
            <a:spLocks noGrp="1"/>
          </p:cNvSpPr>
          <p:nvPr>
            <p:ph type="subTitle" idx="1"/>
          </p:nvPr>
        </p:nvSpPr>
        <p:spPr>
          <a:xfrm>
            <a:off x="1226400" y="1093350"/>
            <a:ext cx="6691200" cy="14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600" b="0" i="0" dirty="0">
                <a:solidFill>
                  <a:srgbClr val="D1D5DB"/>
                </a:solidFill>
                <a:effectLst/>
                <a:latin typeface="Söhne"/>
              </a:rPr>
              <a:t>Overall, the Wallace tree multiplier offers high-speed multiplication, scalability, efficient hardware utilization, lower latency, reduced power consumption, and high accuracy, making it a popular choice in many digital circuit designs. However, it's worth noting that the optimal choice of multiplier depends on the specific requirements and constraints of the target application, and other types of multipliers may be more suitable in certain scenarios</a:t>
            </a: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EC1C2-287A-4C0B-00C6-35C36C01892F}"/>
              </a:ext>
            </a:extLst>
          </p:cNvPr>
          <p:cNvSpPr>
            <a:spLocks noGrp="1"/>
          </p:cNvSpPr>
          <p:nvPr>
            <p:ph type="title"/>
          </p:nvPr>
        </p:nvSpPr>
        <p:spPr/>
        <p:txBody>
          <a:bodyPr/>
          <a:lstStyle/>
          <a:p>
            <a:r>
              <a:rPr lang="en" dirty="0"/>
              <a:t>Thank You</a:t>
            </a:r>
            <a:endParaRPr lang="en-US" dirty="0"/>
          </a:p>
        </p:txBody>
      </p:sp>
      <p:sp>
        <p:nvSpPr>
          <p:cNvPr id="3" name="Subtitle 2">
            <a:extLst>
              <a:ext uri="{FF2B5EF4-FFF2-40B4-BE49-F238E27FC236}">
                <a16:creationId xmlns:a16="http://schemas.microsoft.com/office/drawing/2014/main" id="{E4115BF3-C51F-9DA4-ED83-9AF37718E211}"/>
              </a:ext>
            </a:extLst>
          </p:cNvPr>
          <p:cNvSpPr>
            <a:spLocks noGrp="1"/>
          </p:cNvSpPr>
          <p:nvPr>
            <p:ph type="subTitle" idx="1"/>
          </p:nvPr>
        </p:nvSpPr>
        <p:spPr/>
        <p:txBody>
          <a:bodyPr/>
          <a:lstStyle/>
          <a:p>
            <a:pPr marL="0" lvl="0" indent="0" algn="ctr" rtl="0">
              <a:spcBef>
                <a:spcPts val="0"/>
              </a:spcBef>
              <a:spcAft>
                <a:spcPts val="0"/>
              </a:spcAft>
              <a:buClr>
                <a:schemeClr val="lt1"/>
              </a:buClr>
              <a:buSzPts val="1100"/>
              <a:buFont typeface="Arial"/>
              <a:buNone/>
            </a:pPr>
            <a:r>
              <a:rPr lang="en-US" sz="2000" dirty="0"/>
              <a:t>21BCE194 HET </a:t>
            </a:r>
          </a:p>
          <a:p>
            <a:pPr marL="0" lvl="0" indent="0" algn="ctr" rtl="0">
              <a:spcBef>
                <a:spcPts val="0"/>
              </a:spcBef>
              <a:spcAft>
                <a:spcPts val="0"/>
              </a:spcAft>
              <a:buClr>
                <a:schemeClr val="lt1"/>
              </a:buClr>
              <a:buSzPts val="1100"/>
              <a:buFont typeface="Arial"/>
              <a:buNone/>
            </a:pPr>
            <a:r>
              <a:rPr lang="en-US" sz="2000" dirty="0">
                <a:solidFill>
                  <a:schemeClr val="dk1"/>
                </a:solidFill>
              </a:rPr>
              <a:t>21BCE210 NEMI </a:t>
            </a:r>
          </a:p>
          <a:p>
            <a:pPr marL="0" lvl="0" indent="0" algn="ctr" rtl="0">
              <a:spcBef>
                <a:spcPts val="0"/>
              </a:spcBef>
              <a:spcAft>
                <a:spcPts val="0"/>
              </a:spcAft>
              <a:buClr>
                <a:schemeClr val="lt1"/>
              </a:buClr>
              <a:buSzPts val="1100"/>
              <a:buFont typeface="Arial"/>
              <a:buNone/>
            </a:pPr>
            <a:r>
              <a:rPr lang="en-US" sz="2000" dirty="0"/>
              <a:t>21BCE232 RUSHIL</a:t>
            </a:r>
          </a:p>
          <a:p>
            <a:pPr marL="0" lvl="0" indent="0" algn="ctr" rtl="0">
              <a:spcBef>
                <a:spcPts val="0"/>
              </a:spcBef>
              <a:spcAft>
                <a:spcPts val="0"/>
              </a:spcAft>
              <a:buClr>
                <a:schemeClr val="lt1"/>
              </a:buClr>
              <a:buSzPts val="1100"/>
              <a:buFont typeface="Arial"/>
              <a:buNone/>
            </a:pPr>
            <a:r>
              <a:rPr lang="en-US" sz="2000" dirty="0">
                <a:solidFill>
                  <a:schemeClr val="dk1"/>
                </a:solidFill>
              </a:rPr>
              <a:t>21BCE244 FENIL</a:t>
            </a:r>
          </a:p>
          <a:p>
            <a:endParaRPr lang="en-US" dirty="0"/>
          </a:p>
        </p:txBody>
      </p:sp>
    </p:spTree>
    <p:extLst>
      <p:ext uri="{BB962C8B-B14F-4D97-AF65-F5344CB8AC3E}">
        <p14:creationId xmlns:p14="http://schemas.microsoft.com/office/powerpoint/2010/main" val="351229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76"/>
        <p:cNvGrpSpPr/>
        <p:nvPr/>
      </p:nvGrpSpPr>
      <p:grpSpPr>
        <a:xfrm>
          <a:off x="0" y="0"/>
          <a:ext cx="0" cy="0"/>
          <a:chOff x="0" y="0"/>
          <a:chExt cx="0" cy="0"/>
        </a:xfrm>
      </p:grpSpPr>
      <p:sp>
        <p:nvSpPr>
          <p:cNvPr id="2677" name="Google Shape;2677;p68"/>
          <p:cNvSpPr txBox="1">
            <a:spLocks noGrp="1"/>
          </p:cNvSpPr>
          <p:nvPr>
            <p:ph type="title"/>
          </p:nvPr>
        </p:nvSpPr>
        <p:spPr>
          <a:xfrm>
            <a:off x="783700" y="1669200"/>
            <a:ext cx="3469200" cy="18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Definition</a:t>
            </a:r>
            <a:endParaRPr dirty="0"/>
          </a:p>
        </p:txBody>
      </p:sp>
      <p:sp>
        <p:nvSpPr>
          <p:cNvPr id="2678" name="Google Shape;2678;p68"/>
          <p:cNvSpPr txBox="1">
            <a:spLocks noGrp="1"/>
          </p:cNvSpPr>
          <p:nvPr>
            <p:ph type="subTitle" idx="1"/>
          </p:nvPr>
        </p:nvSpPr>
        <p:spPr>
          <a:xfrm>
            <a:off x="4750325" y="1669200"/>
            <a:ext cx="3658800" cy="1805100"/>
          </a:xfrm>
          <a:prstGeom prst="rect">
            <a:avLst/>
          </a:prstGeom>
        </p:spPr>
        <p:txBody>
          <a:bodyPr spcFirstLastPara="1" wrap="square" lIns="91425" tIns="91425" rIns="91425" bIns="91425" anchor="t" anchorCtr="0">
            <a:noAutofit/>
          </a:bodyPr>
          <a:lstStyle/>
          <a:p>
            <a:pPr marL="0" indent="0">
              <a:spcAft>
                <a:spcPts val="1600"/>
              </a:spcAft>
            </a:pPr>
            <a:r>
              <a:rPr lang="en-US" sz="1400" dirty="0">
                <a:cs typeface="Farisi" pitchFamily="2" charset="-78"/>
              </a:rPr>
              <a:t>The Wallace tree multiplier is a digital circuit used for multiplying two binary numbers. It was invented by Chris Wallace in the 1960s and has been widely used in many applications that require fast multiplication, such as digital signal processing, graphics processing, and cryptography.</a:t>
            </a:r>
          </a:p>
          <a:p>
            <a:pPr marL="0" lvl="0" indent="0" algn="ctr" rtl="0">
              <a:spcBef>
                <a:spcPts val="0"/>
              </a:spcBef>
              <a:spcAft>
                <a:spcPts val="16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77"/>
                                        </p:tgtEl>
                                        <p:attrNameLst>
                                          <p:attrName>style.visibility</p:attrName>
                                        </p:attrNameLst>
                                      </p:cBhvr>
                                      <p:to>
                                        <p:strVal val="visible"/>
                                      </p:to>
                                    </p:set>
                                    <p:anim calcmode="lin" valueType="num">
                                      <p:cBhvr additive="base">
                                        <p:cTn id="7" dur="1000"/>
                                        <p:tgtEl>
                                          <p:spTgt spid="267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78"/>
                                        </p:tgtEl>
                                        <p:attrNameLst>
                                          <p:attrName>style.visibility</p:attrName>
                                        </p:attrNameLst>
                                      </p:cBhvr>
                                      <p:to>
                                        <p:strVal val="visible"/>
                                      </p:to>
                                    </p:set>
                                    <p:animEffect transition="in" filter="fade">
                                      <p:cBhvr>
                                        <p:cTn id="12" dur="1000"/>
                                        <p:tgtEl>
                                          <p:spTgt spid="26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A4BEA-53BE-B268-55DA-50CEAD1A0A2E}"/>
              </a:ext>
            </a:extLst>
          </p:cNvPr>
          <p:cNvSpPr>
            <a:spLocks noGrp="1"/>
          </p:cNvSpPr>
          <p:nvPr>
            <p:ph type="title"/>
          </p:nvPr>
        </p:nvSpPr>
        <p:spPr/>
        <p:txBody>
          <a:bodyPr/>
          <a:lstStyle/>
          <a:p>
            <a:r>
              <a:rPr lang="en-US" sz="1800" dirty="0"/>
              <a:t>Difference between Wallace tree multiplier and Traditional multiplier circuit</a:t>
            </a:r>
          </a:p>
        </p:txBody>
      </p:sp>
      <p:sp>
        <p:nvSpPr>
          <p:cNvPr id="3" name="Text Placeholder 2">
            <a:extLst>
              <a:ext uri="{FF2B5EF4-FFF2-40B4-BE49-F238E27FC236}">
                <a16:creationId xmlns:a16="http://schemas.microsoft.com/office/drawing/2014/main" id="{801C1483-C603-8031-C8EE-7E2D7446E0D2}"/>
              </a:ext>
            </a:extLst>
          </p:cNvPr>
          <p:cNvSpPr>
            <a:spLocks noGrp="1"/>
          </p:cNvSpPr>
          <p:nvPr>
            <p:ph type="body" idx="1"/>
          </p:nvPr>
        </p:nvSpPr>
        <p:spPr/>
        <p:txBody>
          <a:bodyPr/>
          <a:lstStyle/>
          <a:p>
            <a:pPr>
              <a:buFont typeface="Wingdings" pitchFamily="2" charset="2"/>
              <a:buChar char="Ø"/>
            </a:pPr>
            <a:r>
              <a:rPr lang="en-US" sz="1600" dirty="0">
                <a:latin typeface="+mn-lt"/>
                <a:cs typeface="Farisi" pitchFamily="2" charset="-78"/>
              </a:rPr>
              <a:t>In a traditional multiplier circuit, each bit of one of the numbers is multiplied by each bit of the other number, resulting in a large number of partial products that need to be added together to get the final product. This process can be time-consuming and require a large number of adders, which can limit the speed and efficiency of the multiplication process.</a:t>
            </a:r>
          </a:p>
          <a:p>
            <a:pPr>
              <a:buFont typeface="Wingdings" pitchFamily="2" charset="2"/>
              <a:buChar char="Ø"/>
            </a:pPr>
            <a:endParaRPr lang="en-US" sz="1600" dirty="0">
              <a:latin typeface="+mn-lt"/>
              <a:cs typeface="Farisi" pitchFamily="2" charset="-78"/>
            </a:endParaRPr>
          </a:p>
          <a:p>
            <a:pPr>
              <a:buFont typeface="Wingdings" pitchFamily="2" charset="2"/>
              <a:buChar char="Ø"/>
            </a:pPr>
            <a:endParaRPr lang="en-US" sz="1600" dirty="0">
              <a:latin typeface="+mn-lt"/>
              <a:cs typeface="Farisi" pitchFamily="2" charset="-78"/>
            </a:endParaRPr>
          </a:p>
          <a:p>
            <a:pPr>
              <a:buFont typeface="Wingdings" pitchFamily="2" charset="2"/>
              <a:buChar char="Ø"/>
            </a:pPr>
            <a:r>
              <a:rPr lang="en-US" sz="1600" dirty="0">
                <a:latin typeface="+mn-lt"/>
                <a:cs typeface="Farisi" pitchFamily="2" charset="-78"/>
              </a:rPr>
              <a:t>The Wallace tree multiplier reduces the number of partial products by grouping them into groups of three and adding them together using half adders and full adders. These groups are then combined into larger groups of three and added together again, until only two groups remain. These two final groups are then added together to get the final product</a:t>
            </a:r>
            <a:r>
              <a:rPr lang="en-US" dirty="0">
                <a:latin typeface="+mn-lt"/>
                <a:cs typeface="Farisi" pitchFamily="2" charset="-78"/>
              </a:rPr>
              <a:t>.</a:t>
            </a:r>
            <a:br>
              <a:rPr lang="en-US" dirty="0">
                <a:latin typeface="+mn-lt"/>
                <a:cs typeface="Farisi" pitchFamily="2" charset="-78"/>
              </a:rPr>
            </a:br>
            <a:br>
              <a:rPr lang="en-US" dirty="0">
                <a:latin typeface="+mn-lt"/>
                <a:cs typeface="Farisi" pitchFamily="2" charset="-78"/>
              </a:rPr>
            </a:br>
            <a:endParaRPr lang="en-US" dirty="0">
              <a:latin typeface="+mn-lt"/>
              <a:cs typeface="Farisi" pitchFamily="2" charset="-78"/>
            </a:endParaRPr>
          </a:p>
        </p:txBody>
      </p:sp>
    </p:spTree>
    <p:extLst>
      <p:ext uri="{BB962C8B-B14F-4D97-AF65-F5344CB8AC3E}">
        <p14:creationId xmlns:p14="http://schemas.microsoft.com/office/powerpoint/2010/main" val="4006346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44"/>
        <p:cNvGrpSpPr/>
        <p:nvPr/>
      </p:nvGrpSpPr>
      <p:grpSpPr>
        <a:xfrm>
          <a:off x="0" y="0"/>
          <a:ext cx="0" cy="0"/>
          <a:chOff x="0" y="0"/>
          <a:chExt cx="0" cy="0"/>
        </a:xfrm>
      </p:grpSpPr>
      <p:sp>
        <p:nvSpPr>
          <p:cNvPr id="3245" name="Google Shape;3245;p107"/>
          <p:cNvSpPr txBox="1">
            <a:spLocks noGrp="1"/>
          </p:cNvSpPr>
          <p:nvPr>
            <p:ph type="subTitle" idx="13"/>
          </p:nvPr>
        </p:nvSpPr>
        <p:spPr>
          <a:xfrm>
            <a:off x="6056727" y="2142575"/>
            <a:ext cx="1986000" cy="484800"/>
          </a:xfrm>
          <a:prstGeom prst="rect">
            <a:avLst/>
          </a:prstGeom>
        </p:spPr>
        <p:txBody>
          <a:bodyPr spcFirstLastPara="1" wrap="square" lIns="91425" tIns="91425" rIns="91425" bIns="91425" anchor="t" anchorCtr="0">
            <a:noAutofit/>
          </a:bodyPr>
          <a:lstStyle/>
          <a:p>
            <a:pPr marL="0" indent="0"/>
            <a:r>
              <a:rPr lang="en-IN" dirty="0"/>
              <a:t>Efficient hardware utilization</a:t>
            </a:r>
            <a:endParaRPr dirty="0"/>
          </a:p>
        </p:txBody>
      </p:sp>
      <p:sp>
        <p:nvSpPr>
          <p:cNvPr id="3246" name="Google Shape;3246;p107"/>
          <p:cNvSpPr txBox="1">
            <a:spLocks noGrp="1"/>
          </p:cNvSpPr>
          <p:nvPr>
            <p:ph type="subTitle" idx="15"/>
          </p:nvPr>
        </p:nvSpPr>
        <p:spPr>
          <a:xfrm>
            <a:off x="6056727" y="3829825"/>
            <a:ext cx="1986000" cy="484800"/>
          </a:xfrm>
          <a:prstGeom prst="rect">
            <a:avLst/>
          </a:prstGeom>
        </p:spPr>
        <p:txBody>
          <a:bodyPr spcFirstLastPara="1" wrap="square" lIns="91425" tIns="91425" rIns="91425" bIns="91425" anchor="t" anchorCtr="0">
            <a:noAutofit/>
          </a:bodyPr>
          <a:lstStyle/>
          <a:p>
            <a:pPr marL="0" indent="0"/>
            <a:r>
              <a:rPr lang="en-IN" dirty="0"/>
              <a:t>High accuracy</a:t>
            </a:r>
            <a:endParaRPr dirty="0"/>
          </a:p>
        </p:txBody>
      </p:sp>
      <p:sp>
        <p:nvSpPr>
          <p:cNvPr id="3247" name="Google Shape;3247;p107"/>
          <p:cNvSpPr txBox="1">
            <a:spLocks noGrp="1"/>
          </p:cNvSpPr>
          <p:nvPr>
            <p:ph type="title" idx="9"/>
          </p:nvPr>
        </p:nvSpPr>
        <p:spPr>
          <a:xfrm>
            <a:off x="6056727" y="143877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03</a:t>
            </a:r>
            <a:endParaRPr dirty="0"/>
          </a:p>
        </p:txBody>
      </p:sp>
      <p:sp>
        <p:nvSpPr>
          <p:cNvPr id="3248" name="Google Shape;3248;p107"/>
          <p:cNvSpPr txBox="1">
            <a:spLocks noGrp="1"/>
          </p:cNvSpPr>
          <p:nvPr>
            <p:ph type="title" idx="14"/>
          </p:nvPr>
        </p:nvSpPr>
        <p:spPr>
          <a:xfrm>
            <a:off x="6056727" y="312602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06</a:t>
            </a:r>
            <a:endParaRPr dirty="0"/>
          </a:p>
        </p:txBody>
      </p:sp>
      <p:sp>
        <p:nvSpPr>
          <p:cNvPr id="3249" name="Google Shape;3249;p10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IN" dirty="0"/>
              <a:t>ADVANTAGES</a:t>
            </a:r>
            <a:endParaRPr dirty="0"/>
          </a:p>
        </p:txBody>
      </p:sp>
      <p:sp>
        <p:nvSpPr>
          <p:cNvPr id="3250" name="Google Shape;3250;p107"/>
          <p:cNvSpPr txBox="1">
            <a:spLocks noGrp="1"/>
          </p:cNvSpPr>
          <p:nvPr>
            <p:ph type="title" idx="2"/>
          </p:nvPr>
        </p:nvSpPr>
        <p:spPr>
          <a:xfrm>
            <a:off x="1101175" y="143877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01</a:t>
            </a:r>
            <a:endParaRPr dirty="0"/>
          </a:p>
        </p:txBody>
      </p:sp>
      <p:sp>
        <p:nvSpPr>
          <p:cNvPr id="3251" name="Google Shape;3251;p107"/>
          <p:cNvSpPr txBox="1">
            <a:spLocks noGrp="1"/>
          </p:cNvSpPr>
          <p:nvPr>
            <p:ph type="subTitle" idx="1"/>
          </p:nvPr>
        </p:nvSpPr>
        <p:spPr>
          <a:xfrm>
            <a:off x="1101175" y="2142575"/>
            <a:ext cx="1986000" cy="484800"/>
          </a:xfrm>
          <a:prstGeom prst="rect">
            <a:avLst/>
          </a:prstGeom>
        </p:spPr>
        <p:txBody>
          <a:bodyPr spcFirstLastPara="1" wrap="square" lIns="91425" tIns="91425" rIns="91425" bIns="91425" anchor="t" anchorCtr="0">
            <a:noAutofit/>
          </a:bodyPr>
          <a:lstStyle/>
          <a:p>
            <a:pPr marL="0" indent="0"/>
            <a:r>
              <a:rPr lang="en-IN" dirty="0"/>
              <a:t>High-speed multiplication</a:t>
            </a:r>
            <a:endParaRPr dirty="0"/>
          </a:p>
        </p:txBody>
      </p:sp>
      <p:sp>
        <p:nvSpPr>
          <p:cNvPr id="3252" name="Google Shape;3252;p107"/>
          <p:cNvSpPr txBox="1">
            <a:spLocks noGrp="1"/>
          </p:cNvSpPr>
          <p:nvPr>
            <p:ph type="title" idx="3"/>
          </p:nvPr>
        </p:nvSpPr>
        <p:spPr>
          <a:xfrm>
            <a:off x="3578951" y="143877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02</a:t>
            </a:r>
            <a:endParaRPr dirty="0"/>
          </a:p>
        </p:txBody>
      </p:sp>
      <p:sp>
        <p:nvSpPr>
          <p:cNvPr id="3253" name="Google Shape;3253;p107"/>
          <p:cNvSpPr txBox="1">
            <a:spLocks noGrp="1"/>
          </p:cNvSpPr>
          <p:nvPr>
            <p:ph type="subTitle" idx="4"/>
          </p:nvPr>
        </p:nvSpPr>
        <p:spPr>
          <a:xfrm>
            <a:off x="3578951" y="2142575"/>
            <a:ext cx="1986000" cy="484800"/>
          </a:xfrm>
          <a:prstGeom prst="rect">
            <a:avLst/>
          </a:prstGeom>
        </p:spPr>
        <p:txBody>
          <a:bodyPr spcFirstLastPara="1" wrap="square" lIns="91425" tIns="91425" rIns="91425" bIns="91425" anchor="t" anchorCtr="0">
            <a:noAutofit/>
          </a:bodyPr>
          <a:lstStyle/>
          <a:p>
            <a:pPr marL="0" indent="0"/>
            <a:r>
              <a:rPr lang="en-IN" dirty="0"/>
              <a:t>Scalability</a:t>
            </a:r>
            <a:endParaRPr dirty="0"/>
          </a:p>
        </p:txBody>
      </p:sp>
      <p:sp>
        <p:nvSpPr>
          <p:cNvPr id="3254" name="Google Shape;3254;p107"/>
          <p:cNvSpPr txBox="1">
            <a:spLocks noGrp="1"/>
          </p:cNvSpPr>
          <p:nvPr>
            <p:ph type="title" idx="5"/>
          </p:nvPr>
        </p:nvSpPr>
        <p:spPr>
          <a:xfrm>
            <a:off x="1101175" y="312602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04</a:t>
            </a:r>
            <a:endParaRPr dirty="0"/>
          </a:p>
        </p:txBody>
      </p:sp>
      <p:sp>
        <p:nvSpPr>
          <p:cNvPr id="3255" name="Google Shape;3255;p107"/>
          <p:cNvSpPr txBox="1">
            <a:spLocks noGrp="1"/>
          </p:cNvSpPr>
          <p:nvPr>
            <p:ph type="subTitle" idx="6"/>
          </p:nvPr>
        </p:nvSpPr>
        <p:spPr>
          <a:xfrm>
            <a:off x="1101175" y="3829825"/>
            <a:ext cx="1986000" cy="484800"/>
          </a:xfrm>
          <a:prstGeom prst="rect">
            <a:avLst/>
          </a:prstGeom>
        </p:spPr>
        <p:txBody>
          <a:bodyPr spcFirstLastPara="1" wrap="square" lIns="91425" tIns="91425" rIns="91425" bIns="91425" anchor="t" anchorCtr="0">
            <a:noAutofit/>
          </a:bodyPr>
          <a:lstStyle/>
          <a:p>
            <a:pPr marL="0" indent="0"/>
            <a:r>
              <a:rPr lang="en-IN" dirty="0"/>
              <a:t>Lower latency</a:t>
            </a:r>
            <a:endParaRPr dirty="0"/>
          </a:p>
        </p:txBody>
      </p:sp>
      <p:sp>
        <p:nvSpPr>
          <p:cNvPr id="3256" name="Google Shape;3256;p107"/>
          <p:cNvSpPr txBox="1">
            <a:spLocks noGrp="1"/>
          </p:cNvSpPr>
          <p:nvPr>
            <p:ph type="title" idx="7"/>
          </p:nvPr>
        </p:nvSpPr>
        <p:spPr>
          <a:xfrm>
            <a:off x="3578951" y="3126025"/>
            <a:ext cx="1986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05</a:t>
            </a:r>
            <a:endParaRPr dirty="0"/>
          </a:p>
        </p:txBody>
      </p:sp>
      <p:sp>
        <p:nvSpPr>
          <p:cNvPr id="3257" name="Google Shape;3257;p107"/>
          <p:cNvSpPr txBox="1">
            <a:spLocks noGrp="1"/>
          </p:cNvSpPr>
          <p:nvPr>
            <p:ph type="subTitle" idx="8"/>
          </p:nvPr>
        </p:nvSpPr>
        <p:spPr>
          <a:xfrm>
            <a:off x="3578951" y="3829825"/>
            <a:ext cx="1986000" cy="484800"/>
          </a:xfrm>
          <a:prstGeom prst="rect">
            <a:avLst/>
          </a:prstGeom>
        </p:spPr>
        <p:txBody>
          <a:bodyPr spcFirstLastPara="1" wrap="square" lIns="91425" tIns="91425" rIns="91425" bIns="91425" anchor="t" anchorCtr="0">
            <a:noAutofit/>
          </a:bodyPr>
          <a:lstStyle/>
          <a:p>
            <a:pPr marL="0" indent="0"/>
            <a:r>
              <a:rPr lang="en-IN" dirty="0"/>
              <a:t>Reduced power consumption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0"/>
        <p:cNvGrpSpPr/>
        <p:nvPr/>
      </p:nvGrpSpPr>
      <p:grpSpPr>
        <a:xfrm>
          <a:off x="0" y="0"/>
          <a:ext cx="0" cy="0"/>
          <a:chOff x="0" y="0"/>
          <a:chExt cx="0" cy="0"/>
        </a:xfrm>
      </p:grpSpPr>
      <p:sp>
        <p:nvSpPr>
          <p:cNvPr id="2751" name="Google Shape;2751;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Disadvantages</a:t>
            </a:r>
            <a:endParaRPr dirty="0"/>
          </a:p>
        </p:txBody>
      </p:sp>
      <p:sp>
        <p:nvSpPr>
          <p:cNvPr id="2752" name="Google Shape;2752;p72"/>
          <p:cNvSpPr txBox="1">
            <a:spLocks noGrp="1"/>
          </p:cNvSpPr>
          <p:nvPr>
            <p:ph type="title" idx="2"/>
          </p:nvPr>
        </p:nvSpPr>
        <p:spPr>
          <a:xfrm>
            <a:off x="933674" y="1473975"/>
            <a:ext cx="2164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01</a:t>
            </a:r>
            <a:endParaRPr dirty="0"/>
          </a:p>
        </p:txBody>
      </p:sp>
      <p:sp>
        <p:nvSpPr>
          <p:cNvPr id="2753" name="Google Shape;2753;p72"/>
          <p:cNvSpPr txBox="1">
            <a:spLocks noGrp="1"/>
          </p:cNvSpPr>
          <p:nvPr>
            <p:ph type="subTitle" idx="1"/>
          </p:nvPr>
        </p:nvSpPr>
        <p:spPr>
          <a:xfrm>
            <a:off x="953231" y="1884428"/>
            <a:ext cx="2164800" cy="869400"/>
          </a:xfrm>
          <a:prstGeom prst="rect">
            <a:avLst/>
          </a:prstGeom>
        </p:spPr>
        <p:txBody>
          <a:bodyPr spcFirstLastPara="1" wrap="square" lIns="91425" tIns="91425" rIns="91425" bIns="91425" anchor="t" anchorCtr="0">
            <a:noAutofit/>
          </a:bodyPr>
          <a:lstStyle/>
          <a:p>
            <a:pPr marL="0" indent="0"/>
            <a:endParaRPr lang="en-IN" dirty="0"/>
          </a:p>
          <a:p>
            <a:pPr marL="0" indent="0"/>
            <a:r>
              <a:rPr lang="en-IN" dirty="0"/>
              <a:t>Complexity</a:t>
            </a:r>
            <a:endParaRPr dirty="0"/>
          </a:p>
        </p:txBody>
      </p:sp>
      <p:sp>
        <p:nvSpPr>
          <p:cNvPr id="2754" name="Google Shape;2754;p72"/>
          <p:cNvSpPr txBox="1">
            <a:spLocks noGrp="1"/>
          </p:cNvSpPr>
          <p:nvPr>
            <p:ph type="title" idx="3"/>
          </p:nvPr>
        </p:nvSpPr>
        <p:spPr>
          <a:xfrm>
            <a:off x="3464030" y="1473975"/>
            <a:ext cx="2164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02</a:t>
            </a:r>
            <a:endParaRPr dirty="0"/>
          </a:p>
        </p:txBody>
      </p:sp>
      <p:sp>
        <p:nvSpPr>
          <p:cNvPr id="2755" name="Google Shape;2755;p72"/>
          <p:cNvSpPr txBox="1">
            <a:spLocks noGrp="1"/>
          </p:cNvSpPr>
          <p:nvPr>
            <p:ph type="subTitle" idx="4"/>
          </p:nvPr>
        </p:nvSpPr>
        <p:spPr>
          <a:xfrm>
            <a:off x="3483587" y="1884428"/>
            <a:ext cx="2164800" cy="869400"/>
          </a:xfrm>
          <a:prstGeom prst="rect">
            <a:avLst/>
          </a:prstGeom>
        </p:spPr>
        <p:txBody>
          <a:bodyPr spcFirstLastPara="1" wrap="square" lIns="91425" tIns="91425" rIns="91425" bIns="91425" anchor="t" anchorCtr="0">
            <a:noAutofit/>
          </a:bodyPr>
          <a:lstStyle/>
          <a:p>
            <a:pPr marL="0" indent="0"/>
            <a:endParaRPr lang="en-IN" dirty="0"/>
          </a:p>
          <a:p>
            <a:pPr marL="0" indent="0"/>
            <a:r>
              <a:rPr lang="en-IN" dirty="0"/>
              <a:t>Large chip area</a:t>
            </a:r>
            <a:endParaRPr dirty="0"/>
          </a:p>
        </p:txBody>
      </p:sp>
      <p:sp>
        <p:nvSpPr>
          <p:cNvPr id="2756" name="Google Shape;2756;p72"/>
          <p:cNvSpPr txBox="1">
            <a:spLocks noGrp="1"/>
          </p:cNvSpPr>
          <p:nvPr>
            <p:ph type="title" idx="5"/>
          </p:nvPr>
        </p:nvSpPr>
        <p:spPr>
          <a:xfrm>
            <a:off x="953231" y="3116772"/>
            <a:ext cx="2164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03</a:t>
            </a:r>
            <a:endParaRPr dirty="0"/>
          </a:p>
        </p:txBody>
      </p:sp>
      <p:sp>
        <p:nvSpPr>
          <p:cNvPr id="2757" name="Google Shape;2757;p72"/>
          <p:cNvSpPr txBox="1">
            <a:spLocks noGrp="1"/>
          </p:cNvSpPr>
          <p:nvPr>
            <p:ph type="subTitle" idx="6"/>
          </p:nvPr>
        </p:nvSpPr>
        <p:spPr>
          <a:xfrm>
            <a:off x="953231" y="3527225"/>
            <a:ext cx="2164800" cy="869400"/>
          </a:xfrm>
          <a:prstGeom prst="rect">
            <a:avLst/>
          </a:prstGeom>
        </p:spPr>
        <p:txBody>
          <a:bodyPr spcFirstLastPara="1" wrap="square" lIns="91425" tIns="91425" rIns="91425" bIns="91425" anchor="t" anchorCtr="0">
            <a:noAutofit/>
          </a:bodyPr>
          <a:lstStyle/>
          <a:p>
            <a:pPr marL="0" lvl="0" indent="0"/>
            <a:endParaRPr lang="en-IN" dirty="0"/>
          </a:p>
          <a:p>
            <a:pPr marL="0" lvl="0" indent="0"/>
            <a:r>
              <a:rPr lang="en-IN" dirty="0"/>
              <a:t>Pipelining</a:t>
            </a:r>
            <a:endParaRPr dirty="0"/>
          </a:p>
        </p:txBody>
      </p:sp>
      <p:sp>
        <p:nvSpPr>
          <p:cNvPr id="2758" name="Google Shape;2758;p72"/>
          <p:cNvSpPr txBox="1">
            <a:spLocks noGrp="1"/>
          </p:cNvSpPr>
          <p:nvPr>
            <p:ph type="title" idx="7"/>
          </p:nvPr>
        </p:nvSpPr>
        <p:spPr>
          <a:xfrm>
            <a:off x="3483587" y="3116772"/>
            <a:ext cx="21648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04</a:t>
            </a:r>
            <a:endParaRPr dirty="0"/>
          </a:p>
        </p:txBody>
      </p:sp>
      <p:sp>
        <p:nvSpPr>
          <p:cNvPr id="2759" name="Google Shape;2759;p72"/>
          <p:cNvSpPr txBox="1">
            <a:spLocks noGrp="1"/>
          </p:cNvSpPr>
          <p:nvPr>
            <p:ph type="subTitle" idx="8"/>
          </p:nvPr>
        </p:nvSpPr>
        <p:spPr>
          <a:xfrm>
            <a:off x="3483587" y="3527225"/>
            <a:ext cx="2164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Limited precision</a:t>
            </a:r>
            <a:endParaRPr dirty="0"/>
          </a:p>
        </p:txBody>
      </p:sp>
      <p:sp>
        <p:nvSpPr>
          <p:cNvPr id="2760" name="Google Shape;2760;p72"/>
          <p:cNvSpPr/>
          <p:nvPr/>
        </p:nvSpPr>
        <p:spPr>
          <a:xfrm>
            <a:off x="5935650" y="1323850"/>
            <a:ext cx="2558700" cy="32229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61" name="Google Shape;2761;p72"/>
          <p:cNvPicPr preferRelativeResize="0"/>
          <p:nvPr/>
        </p:nvPicPr>
        <p:blipFill rotWithShape="1">
          <a:blip r:embed="rId3">
            <a:alphaModFix/>
          </a:blip>
          <a:srcRect l="48263" r="369"/>
          <a:stretch/>
        </p:blipFill>
        <p:spPr>
          <a:xfrm>
            <a:off x="6071200" y="1451825"/>
            <a:ext cx="2287500" cy="2967000"/>
          </a:xfrm>
          <a:prstGeom prst="roundRect">
            <a:avLst>
              <a:gd name="adj" fmla="val 16667"/>
            </a:avLst>
          </a:prstGeom>
          <a:noFill/>
          <a:ln>
            <a:noFill/>
          </a:ln>
        </p:spPr>
      </p:pic>
      <p:cxnSp>
        <p:nvCxnSpPr>
          <p:cNvPr id="2762" name="Google Shape;2762;p72"/>
          <p:cNvCxnSpPr/>
          <p:nvPr/>
        </p:nvCxnSpPr>
        <p:spPr>
          <a:xfrm>
            <a:off x="832950" y="330225"/>
            <a:ext cx="0" cy="48531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51"/>
                                        </p:tgtEl>
                                        <p:attrNameLst>
                                          <p:attrName>style.visibility</p:attrName>
                                        </p:attrNameLst>
                                      </p:cBhvr>
                                      <p:to>
                                        <p:strVal val="visible"/>
                                      </p:to>
                                    </p:set>
                                    <p:anim calcmode="lin" valueType="num">
                                      <p:cBhvr additive="base">
                                        <p:cTn id="7" dur="1000"/>
                                        <p:tgtEl>
                                          <p:spTgt spid="275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54"/>
                                        </p:tgtEl>
                                        <p:attrNameLst>
                                          <p:attrName>style.visibility</p:attrName>
                                        </p:attrNameLst>
                                      </p:cBhvr>
                                      <p:to>
                                        <p:strVal val="visible"/>
                                      </p:to>
                                    </p:set>
                                    <p:anim calcmode="lin" valueType="num">
                                      <p:cBhvr additive="base">
                                        <p:cTn id="12" dur="1000"/>
                                        <p:tgtEl>
                                          <p:spTgt spid="2754"/>
                                        </p:tgtEl>
                                        <p:attrNameLst>
                                          <p:attrName>ppt_x</p:attrName>
                                        </p:attrNameLst>
                                      </p:cBhvr>
                                      <p:tavLst>
                                        <p:tav tm="0">
                                          <p:val>
                                            <p:strVal val="#ppt_x-1"/>
                                          </p:val>
                                        </p:tav>
                                        <p:tav tm="100000">
                                          <p:val>
                                            <p:strVal val="#ppt_x"/>
                                          </p:val>
                                        </p:tav>
                                      </p:tavLst>
                                    </p:anim>
                                  </p:childTnLst>
                                </p:cTn>
                              </p:par>
                              <p:par>
                                <p:cTn id="13" presetID="2" presetClass="entr" presetSubtype="8" fill="hold" nodeType="withEffect">
                                  <p:stCondLst>
                                    <p:cond delay="0"/>
                                  </p:stCondLst>
                                  <p:childTnLst>
                                    <p:set>
                                      <p:cBhvr>
                                        <p:cTn id="14" dur="1" fill="hold">
                                          <p:stCondLst>
                                            <p:cond delay="0"/>
                                          </p:stCondLst>
                                        </p:cTn>
                                        <p:tgtEl>
                                          <p:spTgt spid="2755"/>
                                        </p:tgtEl>
                                        <p:attrNameLst>
                                          <p:attrName>style.visibility</p:attrName>
                                        </p:attrNameLst>
                                      </p:cBhvr>
                                      <p:to>
                                        <p:strVal val="visible"/>
                                      </p:to>
                                    </p:set>
                                    <p:anim calcmode="lin" valueType="num">
                                      <p:cBhvr additive="base">
                                        <p:cTn id="15" dur="1000"/>
                                        <p:tgtEl>
                                          <p:spTgt spid="2755"/>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2752"/>
                                        </p:tgtEl>
                                        <p:attrNameLst>
                                          <p:attrName>style.visibility</p:attrName>
                                        </p:attrNameLst>
                                      </p:cBhvr>
                                      <p:to>
                                        <p:strVal val="visible"/>
                                      </p:to>
                                    </p:set>
                                    <p:anim calcmode="lin" valueType="num">
                                      <p:cBhvr additive="base">
                                        <p:cTn id="20" dur="1000"/>
                                        <p:tgtEl>
                                          <p:spTgt spid="2752"/>
                                        </p:tgtEl>
                                        <p:attrNameLst>
                                          <p:attrName>ppt_x</p:attrName>
                                        </p:attrNameLst>
                                      </p:cBhvr>
                                      <p:tavLst>
                                        <p:tav tm="0">
                                          <p:val>
                                            <p:strVal val="#ppt_x-1"/>
                                          </p:val>
                                        </p:tav>
                                        <p:tav tm="100000">
                                          <p:val>
                                            <p:strVal val="#ppt_x"/>
                                          </p:val>
                                        </p:tav>
                                      </p:tavLst>
                                    </p:anim>
                                  </p:childTnLst>
                                </p:cTn>
                              </p:par>
                              <p:par>
                                <p:cTn id="21" presetID="2" presetClass="entr" presetSubtype="8" fill="hold" nodeType="withEffect">
                                  <p:stCondLst>
                                    <p:cond delay="0"/>
                                  </p:stCondLst>
                                  <p:childTnLst>
                                    <p:set>
                                      <p:cBhvr>
                                        <p:cTn id="22" dur="1" fill="hold">
                                          <p:stCondLst>
                                            <p:cond delay="0"/>
                                          </p:stCondLst>
                                        </p:cTn>
                                        <p:tgtEl>
                                          <p:spTgt spid="2753"/>
                                        </p:tgtEl>
                                        <p:attrNameLst>
                                          <p:attrName>style.visibility</p:attrName>
                                        </p:attrNameLst>
                                      </p:cBhvr>
                                      <p:to>
                                        <p:strVal val="visible"/>
                                      </p:to>
                                    </p:set>
                                    <p:anim calcmode="lin" valueType="num">
                                      <p:cBhvr additive="base">
                                        <p:cTn id="23" dur="1000"/>
                                        <p:tgtEl>
                                          <p:spTgt spid="2753"/>
                                        </p:tgtEl>
                                        <p:attrNameLst>
                                          <p:attrName>ppt_x</p:attrName>
                                        </p:attrNameLst>
                                      </p:cBhvr>
                                      <p:tavLst>
                                        <p:tav tm="0">
                                          <p:val>
                                            <p:strVal val="#ppt_x-1"/>
                                          </p:val>
                                        </p:tav>
                                        <p:tav tm="100000">
                                          <p:val>
                                            <p:strVal val="#ppt_x"/>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2758"/>
                                        </p:tgtEl>
                                        <p:attrNameLst>
                                          <p:attrName>style.visibility</p:attrName>
                                        </p:attrNameLst>
                                      </p:cBhvr>
                                      <p:to>
                                        <p:strVal val="visible"/>
                                      </p:to>
                                    </p:set>
                                    <p:anim calcmode="lin" valueType="num">
                                      <p:cBhvr additive="base">
                                        <p:cTn id="28" dur="1000"/>
                                        <p:tgtEl>
                                          <p:spTgt spid="2758"/>
                                        </p:tgtEl>
                                        <p:attrNameLst>
                                          <p:attrName>ppt_x</p:attrName>
                                        </p:attrNameLst>
                                      </p:cBhvr>
                                      <p:tavLst>
                                        <p:tav tm="0">
                                          <p:val>
                                            <p:strVal val="#ppt_x-1"/>
                                          </p:val>
                                        </p:tav>
                                        <p:tav tm="100000">
                                          <p:val>
                                            <p:strVal val="#ppt_x"/>
                                          </p:val>
                                        </p:tav>
                                      </p:tavLst>
                                    </p:anim>
                                  </p:childTnLst>
                                </p:cTn>
                              </p:par>
                              <p:par>
                                <p:cTn id="29" presetID="2" presetClass="entr" presetSubtype="8" fill="hold" nodeType="withEffect">
                                  <p:stCondLst>
                                    <p:cond delay="0"/>
                                  </p:stCondLst>
                                  <p:childTnLst>
                                    <p:set>
                                      <p:cBhvr>
                                        <p:cTn id="30" dur="1" fill="hold">
                                          <p:stCondLst>
                                            <p:cond delay="0"/>
                                          </p:stCondLst>
                                        </p:cTn>
                                        <p:tgtEl>
                                          <p:spTgt spid="2759"/>
                                        </p:tgtEl>
                                        <p:attrNameLst>
                                          <p:attrName>style.visibility</p:attrName>
                                        </p:attrNameLst>
                                      </p:cBhvr>
                                      <p:to>
                                        <p:strVal val="visible"/>
                                      </p:to>
                                    </p:set>
                                    <p:anim calcmode="lin" valueType="num">
                                      <p:cBhvr additive="base">
                                        <p:cTn id="31" dur="1000"/>
                                        <p:tgtEl>
                                          <p:spTgt spid="2759"/>
                                        </p:tgtEl>
                                        <p:attrNameLst>
                                          <p:attrName>ppt_x</p:attrName>
                                        </p:attrNameLst>
                                      </p:cBhvr>
                                      <p:tavLst>
                                        <p:tav tm="0">
                                          <p:val>
                                            <p:strVal val="#ppt_x-1"/>
                                          </p:val>
                                        </p:tav>
                                        <p:tav tm="100000">
                                          <p:val>
                                            <p:strVal val="#ppt_x"/>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nodeType="clickEffect">
                                  <p:stCondLst>
                                    <p:cond delay="0"/>
                                  </p:stCondLst>
                                  <p:childTnLst>
                                    <p:set>
                                      <p:cBhvr>
                                        <p:cTn id="35" dur="1" fill="hold">
                                          <p:stCondLst>
                                            <p:cond delay="0"/>
                                          </p:stCondLst>
                                        </p:cTn>
                                        <p:tgtEl>
                                          <p:spTgt spid="2756"/>
                                        </p:tgtEl>
                                        <p:attrNameLst>
                                          <p:attrName>style.visibility</p:attrName>
                                        </p:attrNameLst>
                                      </p:cBhvr>
                                      <p:to>
                                        <p:strVal val="visible"/>
                                      </p:to>
                                    </p:set>
                                    <p:anim calcmode="lin" valueType="num">
                                      <p:cBhvr additive="base">
                                        <p:cTn id="36" dur="1000"/>
                                        <p:tgtEl>
                                          <p:spTgt spid="2756"/>
                                        </p:tgtEl>
                                        <p:attrNameLst>
                                          <p:attrName>ppt_x</p:attrName>
                                        </p:attrNameLst>
                                      </p:cBhvr>
                                      <p:tavLst>
                                        <p:tav tm="0">
                                          <p:val>
                                            <p:strVal val="#ppt_x-1"/>
                                          </p:val>
                                        </p:tav>
                                        <p:tav tm="100000">
                                          <p:val>
                                            <p:strVal val="#ppt_x"/>
                                          </p:val>
                                        </p:tav>
                                      </p:tavLst>
                                    </p:anim>
                                  </p:childTnLst>
                                </p:cTn>
                              </p:par>
                              <p:par>
                                <p:cTn id="37" presetID="2" presetClass="entr" presetSubtype="8" fill="hold" nodeType="withEffect">
                                  <p:stCondLst>
                                    <p:cond delay="0"/>
                                  </p:stCondLst>
                                  <p:childTnLst>
                                    <p:set>
                                      <p:cBhvr>
                                        <p:cTn id="38" dur="1" fill="hold">
                                          <p:stCondLst>
                                            <p:cond delay="0"/>
                                          </p:stCondLst>
                                        </p:cTn>
                                        <p:tgtEl>
                                          <p:spTgt spid="2757"/>
                                        </p:tgtEl>
                                        <p:attrNameLst>
                                          <p:attrName>style.visibility</p:attrName>
                                        </p:attrNameLst>
                                      </p:cBhvr>
                                      <p:to>
                                        <p:strVal val="visible"/>
                                      </p:to>
                                    </p:set>
                                    <p:anim calcmode="lin" valueType="num">
                                      <p:cBhvr additive="base">
                                        <p:cTn id="39" dur="1000"/>
                                        <p:tgtEl>
                                          <p:spTgt spid="275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3DB2F-0AF9-5FC0-5A68-9A79165F42CB}"/>
              </a:ext>
            </a:extLst>
          </p:cNvPr>
          <p:cNvSpPr>
            <a:spLocks noGrp="1"/>
          </p:cNvSpPr>
          <p:nvPr>
            <p:ph type="title"/>
          </p:nvPr>
        </p:nvSpPr>
        <p:spPr/>
        <p:txBody>
          <a:bodyPr/>
          <a:lstStyle/>
          <a:p>
            <a:r>
              <a:rPr lang="en-US" sz="2800" dirty="0"/>
              <a:t>FLOW DIAGRAM WTM</a:t>
            </a:r>
          </a:p>
        </p:txBody>
      </p:sp>
      <p:pic>
        <p:nvPicPr>
          <p:cNvPr id="5" name="Picture 4">
            <a:extLst>
              <a:ext uri="{FF2B5EF4-FFF2-40B4-BE49-F238E27FC236}">
                <a16:creationId xmlns:a16="http://schemas.microsoft.com/office/drawing/2014/main" id="{80B0FE67-E027-0D76-DD06-5F491FC8AE2F}"/>
              </a:ext>
            </a:extLst>
          </p:cNvPr>
          <p:cNvPicPr>
            <a:picLocks noChangeAspect="1"/>
          </p:cNvPicPr>
          <p:nvPr/>
        </p:nvPicPr>
        <p:blipFill>
          <a:blip r:embed="rId2"/>
          <a:stretch>
            <a:fillRect/>
          </a:stretch>
        </p:blipFill>
        <p:spPr>
          <a:xfrm>
            <a:off x="2617795" y="1286933"/>
            <a:ext cx="3908410" cy="3268134"/>
          </a:xfrm>
          <a:prstGeom prst="rect">
            <a:avLst/>
          </a:prstGeom>
        </p:spPr>
      </p:pic>
    </p:spTree>
    <p:extLst>
      <p:ext uri="{BB962C8B-B14F-4D97-AF65-F5344CB8AC3E}">
        <p14:creationId xmlns:p14="http://schemas.microsoft.com/office/powerpoint/2010/main" val="2088931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57"/>
        <p:cNvGrpSpPr/>
        <p:nvPr/>
      </p:nvGrpSpPr>
      <p:grpSpPr>
        <a:xfrm>
          <a:off x="0" y="0"/>
          <a:ext cx="0" cy="0"/>
          <a:chOff x="0" y="0"/>
          <a:chExt cx="0" cy="0"/>
        </a:xfrm>
      </p:grpSpPr>
      <p:sp>
        <p:nvSpPr>
          <p:cNvPr id="2858" name="Google Shape;2858;p8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 Blocks</a:t>
            </a:r>
            <a:endParaRPr dirty="0"/>
          </a:p>
        </p:txBody>
      </p:sp>
      <p:sp>
        <p:nvSpPr>
          <p:cNvPr id="2860" name="Google Shape;2860;p82"/>
          <p:cNvSpPr txBox="1">
            <a:spLocks noGrp="1"/>
          </p:cNvSpPr>
          <p:nvPr>
            <p:ph type="subTitle" idx="1"/>
          </p:nvPr>
        </p:nvSpPr>
        <p:spPr>
          <a:xfrm>
            <a:off x="5656028" y="1313667"/>
            <a:ext cx="2566778" cy="982035"/>
          </a:xfrm>
          <a:prstGeom prst="rect">
            <a:avLst/>
          </a:prstGeom>
        </p:spPr>
        <p:txBody>
          <a:bodyPr spcFirstLastPara="1" wrap="square" lIns="91425" tIns="91425" rIns="91425" bIns="91425" anchor="t" anchorCtr="0">
            <a:noAutofit/>
          </a:bodyPr>
          <a:lstStyle/>
          <a:p>
            <a:pPr marL="0" indent="0"/>
            <a:r>
              <a:rPr lang="en-IN" sz="1200" dirty="0"/>
              <a:t>The partial product generator generates partial products using a simple two-input AND gate that is fed to the Wallace tree adder</a:t>
            </a:r>
            <a:r>
              <a:rPr lang="en-IN" dirty="0"/>
              <a:t>.</a:t>
            </a:r>
          </a:p>
          <a:p>
            <a:pPr marL="0" lvl="0" indent="0" algn="ctr" rtl="0">
              <a:spcBef>
                <a:spcPts val="0"/>
              </a:spcBef>
              <a:spcAft>
                <a:spcPts val="0"/>
              </a:spcAft>
              <a:buNone/>
            </a:pPr>
            <a:endParaRPr dirty="0"/>
          </a:p>
        </p:txBody>
      </p:sp>
      <p:sp>
        <p:nvSpPr>
          <p:cNvPr id="2862" name="Google Shape;2862;p82"/>
          <p:cNvSpPr txBox="1">
            <a:spLocks noGrp="1"/>
          </p:cNvSpPr>
          <p:nvPr>
            <p:ph type="subTitle" idx="4"/>
          </p:nvPr>
        </p:nvSpPr>
        <p:spPr>
          <a:xfrm>
            <a:off x="5655978" y="2490338"/>
            <a:ext cx="2741800" cy="934189"/>
          </a:xfrm>
          <a:prstGeom prst="rect">
            <a:avLst/>
          </a:prstGeom>
        </p:spPr>
        <p:txBody>
          <a:bodyPr spcFirstLastPara="1" wrap="square" lIns="91425" tIns="91425" rIns="91425" bIns="91425" anchor="t" anchorCtr="0">
            <a:noAutofit/>
          </a:bodyPr>
          <a:lstStyle/>
          <a:p>
            <a:pPr marL="0" indent="0"/>
            <a:r>
              <a:rPr lang="en-IN" sz="1200" dirty="0"/>
              <a:t>Multiple half and a full adders that does additions in multiple levels and also considers carry generated by a previous level adder.</a:t>
            </a:r>
          </a:p>
          <a:p>
            <a:pPr marL="0" lvl="0" indent="0" algn="ctr" rtl="0">
              <a:spcBef>
                <a:spcPts val="0"/>
              </a:spcBef>
              <a:spcAft>
                <a:spcPts val="0"/>
              </a:spcAft>
              <a:buNone/>
            </a:pPr>
            <a:endParaRPr dirty="0"/>
          </a:p>
        </p:txBody>
      </p:sp>
      <p:sp>
        <p:nvSpPr>
          <p:cNvPr id="2864" name="Google Shape;2864;p82"/>
          <p:cNvSpPr txBox="1">
            <a:spLocks noGrp="1"/>
          </p:cNvSpPr>
          <p:nvPr>
            <p:ph type="subTitle" idx="6"/>
          </p:nvPr>
        </p:nvSpPr>
        <p:spPr>
          <a:xfrm>
            <a:off x="5655978" y="3530601"/>
            <a:ext cx="2768022" cy="1022752"/>
          </a:xfrm>
          <a:prstGeom prst="rect">
            <a:avLst/>
          </a:prstGeom>
        </p:spPr>
        <p:txBody>
          <a:bodyPr spcFirstLastPara="1" wrap="square" lIns="91425" tIns="91425" rIns="91425" bIns="91425" anchor="t" anchorCtr="0">
            <a:noAutofit/>
          </a:bodyPr>
          <a:lstStyle/>
          <a:p>
            <a:pPr marL="0" indent="0"/>
            <a:r>
              <a:rPr lang="en-IN" sz="1200" dirty="0"/>
              <a:t>The last level of the Wallace tree adder can be implemented ripple carry adder. However, to improve computation latency, a carry look-ahead adder can also be used.</a:t>
            </a:r>
          </a:p>
          <a:p>
            <a:pPr marL="0" lvl="0" indent="0" algn="ctr" rtl="0">
              <a:spcBef>
                <a:spcPts val="0"/>
              </a:spcBef>
              <a:spcAft>
                <a:spcPts val="0"/>
              </a:spcAft>
              <a:buNone/>
            </a:pPr>
            <a:endParaRPr dirty="0"/>
          </a:p>
        </p:txBody>
      </p:sp>
      <p:grpSp>
        <p:nvGrpSpPr>
          <p:cNvPr id="2865" name="Google Shape;2865;p82"/>
          <p:cNvGrpSpPr/>
          <p:nvPr/>
        </p:nvGrpSpPr>
        <p:grpSpPr>
          <a:xfrm>
            <a:off x="4347575" y="1349363"/>
            <a:ext cx="947100" cy="897000"/>
            <a:chOff x="4347575" y="1349363"/>
            <a:chExt cx="947100" cy="897000"/>
          </a:xfrm>
        </p:grpSpPr>
        <p:sp>
          <p:nvSpPr>
            <p:cNvPr id="2866" name="Google Shape;2866;p82"/>
            <p:cNvSpPr/>
            <p:nvPr/>
          </p:nvSpPr>
          <p:spPr>
            <a:xfrm>
              <a:off x="4347575" y="1349363"/>
              <a:ext cx="947100" cy="8970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82"/>
            <p:cNvGrpSpPr/>
            <p:nvPr/>
          </p:nvGrpSpPr>
          <p:grpSpPr>
            <a:xfrm>
              <a:off x="4586954" y="1563681"/>
              <a:ext cx="468341" cy="468366"/>
              <a:chOff x="1487200" y="2021475"/>
              <a:chExt cx="483125" cy="483150"/>
            </a:xfrm>
          </p:grpSpPr>
          <p:sp>
            <p:nvSpPr>
              <p:cNvPr id="2868" name="Google Shape;2868;p82"/>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69" name="Google Shape;2869;p82"/>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70" name="Google Shape;2870;p82"/>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71" name="Google Shape;2871;p82"/>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2872" name="Google Shape;2872;p82"/>
          <p:cNvGrpSpPr/>
          <p:nvPr/>
        </p:nvGrpSpPr>
        <p:grpSpPr>
          <a:xfrm>
            <a:off x="4347550" y="2490338"/>
            <a:ext cx="947100" cy="897000"/>
            <a:chOff x="4347550" y="2490338"/>
            <a:chExt cx="947100" cy="897000"/>
          </a:xfrm>
        </p:grpSpPr>
        <p:sp>
          <p:nvSpPr>
            <p:cNvPr id="2873" name="Google Shape;2873;p82"/>
            <p:cNvSpPr/>
            <p:nvPr/>
          </p:nvSpPr>
          <p:spPr>
            <a:xfrm>
              <a:off x="4347550" y="2490338"/>
              <a:ext cx="947100" cy="8970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4" name="Google Shape;2874;p82"/>
            <p:cNvGrpSpPr/>
            <p:nvPr/>
          </p:nvGrpSpPr>
          <p:grpSpPr>
            <a:xfrm>
              <a:off x="4656447" y="2704656"/>
              <a:ext cx="329305" cy="468366"/>
              <a:chOff x="3342275" y="2615925"/>
              <a:chExt cx="339700" cy="483150"/>
            </a:xfrm>
          </p:grpSpPr>
          <p:sp>
            <p:nvSpPr>
              <p:cNvPr id="2875" name="Google Shape;2875;p82"/>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76" name="Google Shape;2876;p82"/>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2877" name="Google Shape;2877;p82"/>
          <p:cNvGrpSpPr/>
          <p:nvPr/>
        </p:nvGrpSpPr>
        <p:grpSpPr>
          <a:xfrm>
            <a:off x="4347550" y="3631313"/>
            <a:ext cx="947100" cy="897000"/>
            <a:chOff x="4347550" y="3631313"/>
            <a:chExt cx="947100" cy="897000"/>
          </a:xfrm>
        </p:grpSpPr>
        <p:sp>
          <p:nvSpPr>
            <p:cNvPr id="2878" name="Google Shape;2878;p82"/>
            <p:cNvSpPr/>
            <p:nvPr/>
          </p:nvSpPr>
          <p:spPr>
            <a:xfrm>
              <a:off x="4347550" y="3631313"/>
              <a:ext cx="947100" cy="8970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82"/>
            <p:cNvGrpSpPr/>
            <p:nvPr/>
          </p:nvGrpSpPr>
          <p:grpSpPr>
            <a:xfrm>
              <a:off x="4587729" y="3846515"/>
              <a:ext cx="466742" cy="466596"/>
              <a:chOff x="4460225" y="3211300"/>
              <a:chExt cx="481475" cy="481325"/>
            </a:xfrm>
          </p:grpSpPr>
          <p:sp>
            <p:nvSpPr>
              <p:cNvPr id="2880" name="Google Shape;2880;p82"/>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81" name="Google Shape;2881;p82"/>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2882" name="Google Shape;2882;p82"/>
          <p:cNvSpPr/>
          <p:nvPr/>
        </p:nvSpPr>
        <p:spPr>
          <a:xfrm>
            <a:off x="746222" y="1313667"/>
            <a:ext cx="3240000" cy="32400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83" name="Google Shape;2883;p82"/>
          <p:cNvPicPr preferRelativeResize="0"/>
          <p:nvPr/>
        </p:nvPicPr>
        <p:blipFill rotWithShape="1">
          <a:blip r:embed="rId3">
            <a:alphaModFix/>
          </a:blip>
          <a:srcRect l="16621" r="16627"/>
          <a:stretch/>
        </p:blipFill>
        <p:spPr>
          <a:xfrm>
            <a:off x="905522" y="1473953"/>
            <a:ext cx="2921400" cy="29193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58"/>
                                        </p:tgtEl>
                                        <p:attrNameLst>
                                          <p:attrName>style.visibility</p:attrName>
                                        </p:attrNameLst>
                                      </p:cBhvr>
                                      <p:to>
                                        <p:strVal val="visible"/>
                                      </p:to>
                                    </p:set>
                                    <p:animEffect transition="in" filter="fade">
                                      <p:cBhvr>
                                        <p:cTn id="7" dur="1000"/>
                                        <p:tgtEl>
                                          <p:spTgt spid="285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2858"/>
                                        </p:tgtEl>
                                        <p:attrNameLst>
                                          <p:attrName>style.visibility</p:attrName>
                                        </p:attrNameLst>
                                      </p:cBhvr>
                                      <p:to>
                                        <p:strVal val="visible"/>
                                      </p:to>
                                    </p:set>
                                    <p:anim calcmode="lin" valueType="num">
                                      <p:cBhvr additive="base">
                                        <p:cTn id="12" dur="1000"/>
                                        <p:tgtEl>
                                          <p:spTgt spid="2858"/>
                                        </p:tgtEl>
                                        <p:attrNameLst>
                                          <p:attrName>ppt_y</p:attrName>
                                        </p:attrNameLst>
                                      </p:cBhvr>
                                      <p:tavLst>
                                        <p:tav tm="0">
                                          <p:val>
                                            <p:strVal val="#ppt_y-1"/>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860"/>
                                        </p:tgtEl>
                                        <p:attrNameLst>
                                          <p:attrName>style.visibility</p:attrName>
                                        </p:attrNameLst>
                                      </p:cBhvr>
                                      <p:to>
                                        <p:strVal val="visible"/>
                                      </p:to>
                                    </p:set>
                                    <p:anim calcmode="lin" valueType="num">
                                      <p:cBhvr additive="base">
                                        <p:cTn id="15" dur="1000"/>
                                        <p:tgtEl>
                                          <p:spTgt spid="2860"/>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2865"/>
                                        </p:tgtEl>
                                        <p:attrNameLst>
                                          <p:attrName>style.visibility</p:attrName>
                                        </p:attrNameLst>
                                      </p:cBhvr>
                                      <p:to>
                                        <p:strVal val="visible"/>
                                      </p:to>
                                    </p:set>
                                    <p:anim calcmode="lin" valueType="num">
                                      <p:cBhvr additive="base">
                                        <p:cTn id="18" dur="1000"/>
                                        <p:tgtEl>
                                          <p:spTgt spid="2865"/>
                                        </p:tgtEl>
                                        <p:attrNameLst>
                                          <p:attrName>ppt_x</p:attrName>
                                        </p:attrNameLst>
                                      </p:cBhvr>
                                      <p:tavLst>
                                        <p:tav tm="0">
                                          <p:val>
                                            <p:strVal val="#ppt_x+1"/>
                                          </p:val>
                                        </p:tav>
                                        <p:tav tm="100000">
                                          <p:val>
                                            <p:strVal val="#ppt_x"/>
                                          </p:val>
                                        </p:tav>
                                      </p:tavLst>
                                    </p:anim>
                                  </p:childTnLst>
                                </p:cTn>
                              </p:par>
                              <p:par>
                                <p:cTn id="19" presetID="2" presetClass="entr" presetSubtype="2" fill="hold" nodeType="withEffect">
                                  <p:stCondLst>
                                    <p:cond delay="0"/>
                                  </p:stCondLst>
                                  <p:childTnLst>
                                    <p:set>
                                      <p:cBhvr>
                                        <p:cTn id="20" dur="1" fill="hold">
                                          <p:stCondLst>
                                            <p:cond delay="0"/>
                                          </p:stCondLst>
                                        </p:cTn>
                                        <p:tgtEl>
                                          <p:spTgt spid="2862"/>
                                        </p:tgtEl>
                                        <p:attrNameLst>
                                          <p:attrName>style.visibility</p:attrName>
                                        </p:attrNameLst>
                                      </p:cBhvr>
                                      <p:to>
                                        <p:strVal val="visible"/>
                                      </p:to>
                                    </p:set>
                                    <p:anim calcmode="lin" valueType="num">
                                      <p:cBhvr additive="base">
                                        <p:cTn id="21" dur="1000"/>
                                        <p:tgtEl>
                                          <p:spTgt spid="2862"/>
                                        </p:tgtEl>
                                        <p:attrNameLst>
                                          <p:attrName>ppt_x</p:attrName>
                                        </p:attrNameLst>
                                      </p:cBhvr>
                                      <p:tavLst>
                                        <p:tav tm="0">
                                          <p:val>
                                            <p:strVal val="#ppt_x+1"/>
                                          </p:val>
                                        </p:tav>
                                        <p:tav tm="100000">
                                          <p:val>
                                            <p:strVal val="#ppt_x"/>
                                          </p:val>
                                        </p:tav>
                                      </p:tavLst>
                                    </p:anim>
                                  </p:childTnLst>
                                </p:cTn>
                              </p:par>
                              <p:par>
                                <p:cTn id="22" presetID="2" presetClass="entr" presetSubtype="2" fill="hold" nodeType="withEffect">
                                  <p:stCondLst>
                                    <p:cond delay="0"/>
                                  </p:stCondLst>
                                  <p:childTnLst>
                                    <p:set>
                                      <p:cBhvr>
                                        <p:cTn id="23" dur="1" fill="hold">
                                          <p:stCondLst>
                                            <p:cond delay="0"/>
                                          </p:stCondLst>
                                        </p:cTn>
                                        <p:tgtEl>
                                          <p:spTgt spid="2872"/>
                                        </p:tgtEl>
                                        <p:attrNameLst>
                                          <p:attrName>style.visibility</p:attrName>
                                        </p:attrNameLst>
                                      </p:cBhvr>
                                      <p:to>
                                        <p:strVal val="visible"/>
                                      </p:to>
                                    </p:set>
                                    <p:anim calcmode="lin" valueType="num">
                                      <p:cBhvr additive="base">
                                        <p:cTn id="24" dur="1000"/>
                                        <p:tgtEl>
                                          <p:spTgt spid="2872"/>
                                        </p:tgtEl>
                                        <p:attrNameLst>
                                          <p:attrName>ppt_x</p:attrName>
                                        </p:attrNameLst>
                                      </p:cBhvr>
                                      <p:tavLst>
                                        <p:tav tm="0">
                                          <p:val>
                                            <p:strVal val="#ppt_x+1"/>
                                          </p:val>
                                        </p:tav>
                                        <p:tav tm="100000">
                                          <p:val>
                                            <p:strVal val="#ppt_x"/>
                                          </p:val>
                                        </p:tav>
                                      </p:tavLst>
                                    </p:anim>
                                  </p:childTnLst>
                                </p:cTn>
                              </p:par>
                              <p:par>
                                <p:cTn id="25" presetID="2" presetClass="entr" presetSubtype="2" fill="hold" nodeType="withEffect">
                                  <p:stCondLst>
                                    <p:cond delay="0"/>
                                  </p:stCondLst>
                                  <p:childTnLst>
                                    <p:set>
                                      <p:cBhvr>
                                        <p:cTn id="26" dur="1" fill="hold">
                                          <p:stCondLst>
                                            <p:cond delay="0"/>
                                          </p:stCondLst>
                                        </p:cTn>
                                        <p:tgtEl>
                                          <p:spTgt spid="2864"/>
                                        </p:tgtEl>
                                        <p:attrNameLst>
                                          <p:attrName>style.visibility</p:attrName>
                                        </p:attrNameLst>
                                      </p:cBhvr>
                                      <p:to>
                                        <p:strVal val="visible"/>
                                      </p:to>
                                    </p:set>
                                    <p:anim calcmode="lin" valueType="num">
                                      <p:cBhvr additive="base">
                                        <p:cTn id="27" dur="1000"/>
                                        <p:tgtEl>
                                          <p:spTgt spid="2864"/>
                                        </p:tgtEl>
                                        <p:attrNameLst>
                                          <p:attrName>ppt_x</p:attrName>
                                        </p:attrNameLst>
                                      </p:cBhvr>
                                      <p:tavLst>
                                        <p:tav tm="0">
                                          <p:val>
                                            <p:strVal val="#ppt_x+1"/>
                                          </p:val>
                                        </p:tav>
                                        <p:tav tm="100000">
                                          <p:val>
                                            <p:strVal val="#ppt_x"/>
                                          </p:val>
                                        </p:tav>
                                      </p:tavLst>
                                    </p:anim>
                                  </p:childTnLst>
                                </p:cTn>
                              </p:par>
                              <p:par>
                                <p:cTn id="28" presetID="2" presetClass="entr" presetSubtype="2" fill="hold" nodeType="withEffect">
                                  <p:stCondLst>
                                    <p:cond delay="0"/>
                                  </p:stCondLst>
                                  <p:childTnLst>
                                    <p:set>
                                      <p:cBhvr>
                                        <p:cTn id="29" dur="1" fill="hold">
                                          <p:stCondLst>
                                            <p:cond delay="0"/>
                                          </p:stCondLst>
                                        </p:cTn>
                                        <p:tgtEl>
                                          <p:spTgt spid="2877"/>
                                        </p:tgtEl>
                                        <p:attrNameLst>
                                          <p:attrName>style.visibility</p:attrName>
                                        </p:attrNameLst>
                                      </p:cBhvr>
                                      <p:to>
                                        <p:strVal val="visible"/>
                                      </p:to>
                                    </p:set>
                                    <p:anim calcmode="lin" valueType="num">
                                      <p:cBhvr additive="base">
                                        <p:cTn id="30" dur="1000"/>
                                        <p:tgtEl>
                                          <p:spTgt spid="287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5791B-D170-E4BD-01E8-DCAD5B78D211}"/>
              </a:ext>
            </a:extLst>
          </p:cNvPr>
          <p:cNvSpPr>
            <a:spLocks noGrp="1"/>
          </p:cNvSpPr>
          <p:nvPr>
            <p:ph type="title"/>
          </p:nvPr>
        </p:nvSpPr>
        <p:spPr/>
        <p:txBody>
          <a:bodyPr/>
          <a:lstStyle/>
          <a:p>
            <a:r>
              <a:rPr lang="en-US" dirty="0"/>
              <a:t>Example of 4 bit</a:t>
            </a:r>
          </a:p>
        </p:txBody>
      </p:sp>
      <p:pic>
        <p:nvPicPr>
          <p:cNvPr id="5" name="Picture 4">
            <a:extLst>
              <a:ext uri="{FF2B5EF4-FFF2-40B4-BE49-F238E27FC236}">
                <a16:creationId xmlns:a16="http://schemas.microsoft.com/office/drawing/2014/main" id="{D73D3B08-4D40-3440-B231-989A6DEC2ED9}"/>
              </a:ext>
            </a:extLst>
          </p:cNvPr>
          <p:cNvPicPr>
            <a:picLocks noChangeAspect="1"/>
          </p:cNvPicPr>
          <p:nvPr/>
        </p:nvPicPr>
        <p:blipFill>
          <a:blip r:embed="rId2"/>
          <a:stretch>
            <a:fillRect/>
          </a:stretch>
        </p:blipFill>
        <p:spPr>
          <a:xfrm>
            <a:off x="1079370" y="1276961"/>
            <a:ext cx="6985260" cy="3290727"/>
          </a:xfrm>
          <a:prstGeom prst="rect">
            <a:avLst/>
          </a:prstGeom>
        </p:spPr>
      </p:pic>
    </p:spTree>
    <p:extLst>
      <p:ext uri="{BB962C8B-B14F-4D97-AF65-F5344CB8AC3E}">
        <p14:creationId xmlns:p14="http://schemas.microsoft.com/office/powerpoint/2010/main" val="2030540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110F3-52A5-7577-1415-F3493C8633EF}"/>
              </a:ext>
            </a:extLst>
          </p:cNvPr>
          <p:cNvSpPr>
            <a:spLocks noGrp="1"/>
          </p:cNvSpPr>
          <p:nvPr>
            <p:ph type="title"/>
          </p:nvPr>
        </p:nvSpPr>
        <p:spPr/>
        <p:txBody>
          <a:bodyPr/>
          <a:lstStyle/>
          <a:p>
            <a:r>
              <a:rPr lang="en-US" dirty="0"/>
              <a:t>Block Diagram</a:t>
            </a:r>
          </a:p>
        </p:txBody>
      </p:sp>
      <p:sp>
        <p:nvSpPr>
          <p:cNvPr id="4" name="Text Placeholder 3">
            <a:extLst>
              <a:ext uri="{FF2B5EF4-FFF2-40B4-BE49-F238E27FC236}">
                <a16:creationId xmlns:a16="http://schemas.microsoft.com/office/drawing/2014/main" id="{24CA8702-91B3-2ED3-559B-7207B2AEC927}"/>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31B66F6-6B40-056F-7314-A41DF8A5F7C6}"/>
              </a:ext>
            </a:extLst>
          </p:cNvPr>
          <p:cNvPicPr>
            <a:picLocks noChangeAspect="1"/>
          </p:cNvPicPr>
          <p:nvPr/>
        </p:nvPicPr>
        <p:blipFill>
          <a:blip r:embed="rId2"/>
          <a:stretch>
            <a:fillRect/>
          </a:stretch>
        </p:blipFill>
        <p:spPr>
          <a:xfrm>
            <a:off x="786872" y="1230329"/>
            <a:ext cx="7570256" cy="3468146"/>
          </a:xfrm>
          <a:prstGeom prst="rect">
            <a:avLst/>
          </a:prstGeom>
        </p:spPr>
      </p:pic>
    </p:spTree>
    <p:extLst>
      <p:ext uri="{BB962C8B-B14F-4D97-AF65-F5344CB8AC3E}">
        <p14:creationId xmlns:p14="http://schemas.microsoft.com/office/powerpoint/2010/main" val="3720705651"/>
      </p:ext>
    </p:extLst>
  </p:cSld>
  <p:clrMapOvr>
    <a:masterClrMapping/>
  </p:clrMapOvr>
</p:sld>
</file>

<file path=ppt/theme/theme1.xml><?xml version="1.0" encoding="utf-8"?>
<a:theme xmlns:a="http://schemas.openxmlformats.org/drawingml/2006/main" name="Database Project Proposal XL by Slidesgo">
  <a:themeElements>
    <a:clrScheme name="Simple Light">
      <a:dk1>
        <a:srgbClr val="FFFFFF"/>
      </a:dk1>
      <a:lt1>
        <a:srgbClr val="312962"/>
      </a:lt1>
      <a:dk2>
        <a:srgbClr val="24243E"/>
      </a:dk2>
      <a:lt2>
        <a:srgbClr val="115CF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735</TotalTime>
  <Words>593</Words>
  <Application>Microsoft Macintosh PowerPoint</Application>
  <PresentationFormat>On-screen Show (16:9)</PresentationFormat>
  <Paragraphs>60</Paragraphs>
  <Slides>13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Roboto Condensed Light</vt:lpstr>
      <vt:lpstr>Poppins</vt:lpstr>
      <vt:lpstr>DM Sans</vt:lpstr>
      <vt:lpstr>Söhne</vt:lpstr>
      <vt:lpstr>Wingdings</vt:lpstr>
      <vt:lpstr>Database Project Proposal XL by Slidesgo</vt:lpstr>
      <vt:lpstr>Wallace Tree Multiplier</vt:lpstr>
      <vt:lpstr>Definition</vt:lpstr>
      <vt:lpstr>Difference between Wallace tree multiplier and Traditional multiplier circuit</vt:lpstr>
      <vt:lpstr>03</vt:lpstr>
      <vt:lpstr>Disadvantages</vt:lpstr>
      <vt:lpstr>FLOW DIAGRAM WTM</vt:lpstr>
      <vt:lpstr>Design Blocks</vt:lpstr>
      <vt:lpstr>Example of 4 bit</vt:lpstr>
      <vt:lpstr>Block Diagram</vt:lpstr>
      <vt:lpstr>Logisim Circuit</vt:lpstr>
      <vt:lpstr>Steps to be followed</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Wallace Tree Multiplier</dc:title>
  <cp:lastModifiedBy>NEMI PATEL</cp:lastModifiedBy>
  <cp:revision>4</cp:revision>
  <dcterms:modified xsi:type="dcterms:W3CDTF">2023-04-28T04:08:28Z</dcterms:modified>
</cp:coreProperties>
</file>